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87"/>
    <a:srgbClr val="45FFBF"/>
    <a:srgbClr val="FFB7FF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1596" y="312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2-01T17:55:32.166"/>
    </inkml:context>
    <inkml:brush xml:id="br0">
      <inkml:brushProperty name="width" value="0.35" units="cm"/>
      <inkml:brushProperty name="height" value="2.1" units="cm"/>
      <inkml:brushProperty name="color" value="#FFCC66"/>
      <inkml:brushProperty name="ignorePressure" value="1"/>
      <inkml:brushProperty name="inkEffects" value="pencil"/>
    </inkml:brush>
  </inkml:definitions>
  <inkml:trace contextRef="#ctx0" brushRef="#br0">8723 0,'-5'0,"-5"0,-11 5,-10 5,-4 6,-6 5,-8-2,-14 5,-19 4,-22 0,-25 5,-16 1,-7 4,-3 0,-8 2,-6-1,3-3,3-7,2-5,7 3,7 11,6 7,5 9,4 5,10-4,8-2,11 4,13-4,9-2,9-5,4 3,4 2,-9 5,-14 8,-15 9,-8 7,-7 2,-11-3,-1-2,-6-5,-6-2,-11 1,-10 2,-13 1,-9 2,-3 2,7 0,17-4,9 3,13 7,17 2,8-5,9-2,11-6,7-7,11-5,4 0,3-2,-6 3,-2 5,3-6,-4-3,0 1,3 0,6-6,11-7,7 1,-1 2,4 2,1 5,6-2,0-6,-1-7,2-1,0-8,2-4,4-3,3-6,8-10,12-16,22-24,22-30,33-30,37-36,46-23,46-17,49-16,45-17,45-14,38-16,13 1,9 12,-9 21,-8 21,-9 27,-4 22,2 22,-2 16,-1 14,-8 15,-24 18,-28 16,-20 7,-28 3,-33-6,-33 2,-35-1,-29 3,-27 4,-25 4,-21 5,-22 2,-26 1,-26 2,-23-1,-25 1,-19 0,-28 4,-40 6,-37 1,-51-2,-56-2,-74 2,-62 3,-36 13,-22 20,6 12,21 8,27 7,40 4,40 12,46 7,49 2,50 2,33 2,23 5,21 3,16 0,16-1,14-5,9-3,10-5,10-1,11-8,10-9,9-10,6-3,-1-8,5-9,2-8,1-3,5-2,4-3,1-3,7-5,18-17,25-22,32-32,37-38,43-40,47-31,47-19,62-21,47-3,34 10,23 19,13 25,20 19,5 14,7 8,-11 13,-27 12,-45 11,-45 5,-56 11,-61 16,-56 9,-50 5,-52 10,-52 12,-56 15,-60 23,-45 18,-35 12,-24 14,-24 10,-32 2,-36-1,-49 2,-57 11,-55 23,-49 21,-25 25,0 18,28 13,34 1,56-2,61-15,62-17,56-20,54-22,50-17,42-17,35-18,28-13,22-12,14-12,8-9,4-13,1-20,8-23,19-35,27-38,38-43,38-42,49-35,55-26,58-11,45 2,44 16,32 18,33 5,42-2,45 6,40 1,30 9,17 17,-4 21,-46 29,-81 32,-102 33,-106 27,-91 21,-85 14,-66 6,-49 4,-42 1,-45 8,-51 10,-51 14,-51 10,-50 9,-60 14,-78 20,-62 30,-51 36,-34 29,-9 24,-2 7,23-2,28-12,43-13,61-17,64-20,69-19,67-19,61-24,54-24,44-19,39-22,38-20,51-25,56-35,63-41,74-35,92-36,105-43,89-26,91-28,65-21,48 1,29 22,5 23,-14 36,-50 33,-74 27,-91 29,-106 29,-110 25,-101 17,-92 15,-88 13,-86 13,-72 15,-65 18,-56 13,-59 12,-73 23,-94 19,-85 11,-83 27,-55 29,-26 32,9 21,21 23,55 1,77-5,95-17,89-19,84-22,72-20,67-23,53-27,41-28,34-27,36-24,41-26,45-23,41-22,42-22,38-23,39-15,21-13,11 4,-10 11,-28 13,-41 17,-53 19,-52 18,-49 19,-64 24,-63 28,-58 34,-61 31,-55 28,-54 23,-45 15,-33 6,-13-1,19-12,29-22,41-17,51-25,57-26,64-25,74-35,80-33,82-36,97-35,101-38,108-52,110-43,99-29,87-21,51 1,14 19,-32 30,-75 40,-111 42,-131 40,-130 37,-109 25,-105 19,-109 21,-101 20,-106 24,-126 39,-125 45,-128 50,-117 30,-80 11,-23-7,25-16,63-25,95-28,111-30,119-29,124-31,102-23,104-23,106-30,110-25,122-35,127-45,114-54,97-45,71-38,25-15,-8 10,-53 18,-94 39,-112 42,-120 49,-107 41,-109 34,-116 33,-110 33,-108 30,-133 28,-117 19,-105 24,-84 27,-59 24,-1 9,41 0,86-13,117-26,134-33,125-36,116-34,120-33,127-31,150-34,157-33,148-33,118-18,92-15,55-12,0 4,-50 13,-103 19,-141 27,-146 32,-151 28,-153 36,-148 42,-136 42,-126 39,-116 28,-98 16,-53-1,-21-9,33-16,68-21,88-21,100-26,139-22,151-29,155-33,162-31,145-29,118-27,71-22,22-12,-39 10,-87 23,-120 26,-125 26,-119 28,-124 32,-116 42,-126 40,-130 46,-112 45,-77 33,-53 21,-9 6,29-9,54-22,82-31,95-42,92-39,95-34,98-37,100-31,93-23,87-19,74-19,50-11,16 0,-7 4,-28 7,-58 10,-84 21,-98 25,-112 37,-108 33,-106 33,-92 34,-72 21,-33 18,-13 8,18-7,34-22,51-31,67-25,73-27,73-23,79-27,89-28,89-33,91-34,95-33,108-46,68-39,33-28,-8-21,-42 8,-66 18,-85 39,-89 43,-83 42,-83 38,-86 44,-96 53,-103 47,-123 68,-126 77,-103 71,-85 57,-55 36,-11-4,34-27,78-56,100-65,121-65,154-73,160-72,160-67,162-66,138-54,116-59,78-48,44-42,7-21,-21-7,-47 13,-71 36,-92 49,-98 52,-99 55,-90 58,-99 64,-85 61,-82 50,-76 38,-72 40,-59 31,-38 20,-11 2,3-16,28-26,49-36,65-40,70-39,70-40,80-44,90-43,96-38,111-35,113-40,106-37,69-23,47-31,0-12,-34 9,-80 31,-100 46,-111 54,-113 75,-114 84,-112 76,-102 69,-100 64,-94 48,-80 39,-68 12,-41-15,-4-31,34-52,56-48,69-53,90-50,85-39,81-38,71-33,61-27,66-31,62-25,63-30,58-27,59-27,43-25,35-17,9 0,-4 8,-23 11,-42 28,-59 40,-74 50,-92 54,-98 65,-98 60,-103 59,-111 64,-97 53,-84 42,-67 26,-39 6,1-13,45-31,72-42,91-51,102-58,97-49,84-40,93-33,87-33,95-31,107-40,123-54,114-47,99-55,75-53,27-38,-14-21,-45 11,-72 22,-104 44,-111 52,-108 50,-99 46,-86 45,-81 41,-76 42,-72 47,-68 52,-81 71,-90 83,-77 69,-74 48,-42 22,-28-1,10-22,55-48,80-60,107-65,111-66,103-59,112-60,120-57,117-53,115-49,104-39,85-37,59-29,17-21,-8-7,-45 13,-67 29,-85 47,-97 52,-92 50,-77 45,-71 52,-72 52,-76 52,-76 47,-92 60,-92 45,-76 24,-56 11,-28-13,2-32,36-47,58-48,80-47,91-42,113-42,127-42,142-37,149-36,150-39,141-41,122-47,80-38,39-31,4-6,-37 19,-96 47,-134 57,-155 58,-138 47,-119 48,-103 53,-95 55,-93 57,-113 56,-128 60,-119 34,-96 28,-75-6,-53-27,-1-45,47-61,85-59,125-50,139-40,120-26,104-25,98-19,89-17,97-24,122-26,124-28,115-37,86-36,43-33,-8-17,-49-6,-75 3,-94 24,-103 40,-102 48,-100 70,-91 77,-85 78,-71 74,-67 75,-61 66,-52 43,-27 3,-12-26,9-41,31-50,44-55,54-58,58-48,75-54,78-52,80-42,67-38,63-22,50-14,35-3,22 11,2 22,-25 27,-58 30,-68 35,-75 32,-79 38,-81 38,-78 34,-66 25,-55 2,-34-5,-15-15,8-24,38-28,57-25,62-20,51-12,49-14,56-18,68-24,70-17,66-15,56-3,50 3,26 6,-5 7,-36 10,-59 15,-66 14,-67 16,-72 19,-83 12,-86 13,-76 13,-75 16,-59 12,-24 15,2 6,42-4,58-14,71-14,91-24,90-22,89-23,81-19,67-15,46-13,18-3,-9 4,-38 11,-54 12,-54 12,-49 12,-42 21,-46 17,-53 15,-55 14,-49 9,-40 6,-22-1,-3-5,25-5,38-14,51-16,73-14,83-20,89-18,84-17,69-6,48-1,22 6,-4 8,-31 10,-56 7,-67 5,-80 3,-91 6,-85 7,-72 2,-71-3,-54-2,-41-3,-18-2,9-3,43 0,64-1,56-1,62 9,64 4,78 3,76 5,67-3,62 2,49 1,11 3,-18 5,-47 2,-59 6,-68 6,-69-1,-77-2,-66-8,-65-9,-60-9,-63-15,-38-12,-16-12,15-6,47 2,64 6,60 7,63 7,70 9,72 5,78 2,71 0,53-2,25 0,-2-2,-38-1,-58-1,-75 0,-99 0,-97 0,-100 0,-81 0,-64-1,-33 1,10 0,44 0,64 0,68 0,65 0,69 0,84 0,82-4,63-2,51 1,24 0,6 2,-32 1,-53 1,-72 0,-84 1,-74 1,-59-1,-34 0,-9 0,15 0,28-8,31-4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2-01T17:56:21.965"/>
    </inkml:context>
    <inkml:brush xml:id="br0">
      <inkml:brushProperty name="width" value="0.35" units="cm"/>
      <inkml:brushProperty name="height" value="2.1" units="cm"/>
      <inkml:brushProperty name="color" value="#FFCC66"/>
      <inkml:brushProperty name="ignorePressure" value="1"/>
      <inkml:brushProperty name="inkEffects" value="pencil"/>
    </inkml:brush>
  </inkml:definitions>
  <inkml:trace contextRef="#ctx0" brushRef="#br0">1331 12,'0'-4,"-5"-2,-9 5,-8 2,-4 6,-7 6,-2 5,0 0,-2 1,0 1,-2-1,1-1,2 2,-1 1,-8 7,-14-3,-15 1,-22-1,-11 0,-7 0,4 1,11-5,14-1,16-4,21 0,18-3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2-01T17:56:23.700"/>
    </inkml:context>
    <inkml:brush xml:id="br0">
      <inkml:brushProperty name="width" value="0.35" units="cm"/>
      <inkml:brushProperty name="height" value="2.1" units="cm"/>
      <inkml:brushProperty name="color" value="#FFCC66"/>
      <inkml:brushProperty name="ignorePressure" value="1"/>
      <inkml:brushProperty name="inkEffects" value="pencil"/>
    </inkml:brush>
  </inkml:definitions>
  <inkml:trace contextRef="#ctx0" brushRef="#br0">2234 0,'-9'5,"-7"1,-6 4,-3 5,-2 0,-1-3,-4 1,-2 3,-3-1,-1-3,7 0,4-1,-2 1,-1 4,0-2,6 2,2-2,-4 2,-2-3,-1-3,-5 1,0-2,1-1,1 1,-2 0,4 3,3-2,2-1,0 2,-4 3,-6 0,-2-4,1 3,-2 2,-4-1,-3 2,1 2,4 3,4-3,0 1,1 1,-3 2,2 6,2-2,2 4,2-3,2-2,1-1,5 0,2 0,0 1,-1 1,-2 0,4-1,0-3,3-1,1-5,2 4,-1-1,-3 5,-2-2,-3 1,-2-1,-2 2,0-4,4-1,1-3,4-1,1 3,-1 2,-3 2,2 2,1-4,-3 1,3-1,0 2,2 2,5 1,-1 0,-4 1,2 0,-2 5,-3 1,2 0,-1-1,2-1,0 2,2 6,-1-4,1-8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2-01T17:56:26.829"/>
    </inkml:context>
    <inkml:brush xml:id="br0">
      <inkml:brushProperty name="width" value="0.35" units="cm"/>
      <inkml:brushProperty name="height" value="2.1" units="cm"/>
      <inkml:brushProperty name="color" value="#FFCC66"/>
      <inkml:brushProperty name="ignorePressure" value="1"/>
      <inkml:brushProperty name="inkEffects" value="pencil"/>
    </inkml:brush>
  </inkml:definitions>
  <inkml:trace contextRef="#ctx0" brushRef="#br0">1 0,'4'0,"6"0,11 0,5 0,4 0,0 0,0 0,0 0,-2 0,4 0,1 0,3 5,1 1,-2 4,-3 1,3-3,0-1,2 2,0-1,-3 3,-1 0,1-2,5 1,0 0,1-3,0-1,1 1,-2 1,-3-2,-3-1,2 2,-1 1,-2-2,8 3,0 0,-1-2,-3-1,-3-3,-8 3,2 6,4-1,7 4,5 2,4 4,12 3,5-4,10 1,4-1,8-2,-2 0,-6 1,-12 2,-9-3,-14 0,-9-2,-7-1,-3 3,4-3,5 6,6 3,6 3,8 5,9-3,6-2,-3-1,-3 0,-5-1,-6 1,-4 0,-10-1,-6-3,5-2,-4 1,-3-4,-6 0,-3 1,0 3,1-3,-4 0,1-3,1 1,2-3,2 1,1 7,1 5,2 2,-1 0,1 1,-1-5,-4-2,-2-5,-3-1,3 1,3-1,3 4,4 4,3 6,5 3,3 1,6 2,-3 1,2-3,-8-2,-6-6,-4-4,-2 0,-5 4,-2-2,-5 0,1-1,1 1,-1 6,0 1,3 0,3 0,2-2,1-1,2 0,-4 3,-2-4,1-1,-3-1,0-5,-4-1,-4-4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2-01T17:56:28.252"/>
    </inkml:context>
    <inkml:brush xml:id="br0">
      <inkml:brushProperty name="width" value="0.35" units="cm"/>
      <inkml:brushProperty name="height" value="2.1" units="cm"/>
      <inkml:brushProperty name="color" value="#FFCC66"/>
      <inkml:brushProperty name="ignorePressure" value="1"/>
      <inkml:brushProperty name="inkEffects" value="pencil"/>
    </inkml:brush>
  </inkml:definitions>
  <inkml:trace contextRef="#ctx0" brushRef="#br0">0 1,'5'0,"5"0,6 9,5 3,3 4,1-1,7 1,1 3,0-2,7 1,16-3,6 0,-3 3,-2 2,-6 2,-13 2,-12-3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2-01T17:56:28.981"/>
    </inkml:context>
    <inkml:brush xml:id="br0">
      <inkml:brushProperty name="width" value="0.35" units="cm"/>
      <inkml:brushProperty name="height" value="2.1" units="cm"/>
      <inkml:brushProperty name="color" value="#FFCC66"/>
      <inkml:brushProperty name="ignorePressure" value="1"/>
      <inkml:brushProperty name="inkEffects" value="pencil"/>
    </inkml:brush>
  </inkml:definitions>
  <inkml:trace contextRef="#ctx0" brushRef="#br0">0 56,'9'0,"12"0,11 0,13 0,18-5,6-5,-4-2,-4 2,-8 2,-8 3,-8 2,-6 1,-7 2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2-01T17:56:31.053"/>
    </inkml:context>
    <inkml:brush xml:id="br0">
      <inkml:brushProperty name="width" value="0.35" units="cm"/>
      <inkml:brushProperty name="height" value="2.1" units="cm"/>
      <inkml:brushProperty name="color" value="#FFCC66"/>
      <inkml:brushProperty name="ignorePressure" value="1"/>
      <inkml:brushProperty name="inkEffects" value="pencil"/>
    </inkml:brush>
  </inkml:definitions>
  <inkml:trace contextRef="#ctx0" brushRef="#br0">834 1,'-4'0,"-6"4,-6 6,-5 6,-3 4,3 4,0 2,3 1,-3 0,-3 1,2-1,2 0,-2-1,4 5,0-3,3-2,5-1,3 0,4 0,-3 4,-5-2,0-1,2 3,-3 2,1 0,3-2,-2-4,0-4,-2 5,1 2,-2-4,1 4,3 0,-2 1,1-1,-2 0,0 0,4-1,2-1,-3 0,-3 0,0 0,-3 0,2 1,3-1,3 0,3 0,-3 0,0 0,1 1,2 3,-3 7,-5 5,0 0,-2 2,-5-2,3-4,-2 1,4-2,-2 2,3 2,-2 0,-2 1,2-2,3-12,4-20,8-33,3-13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2-01T17:56:32.260"/>
    </inkml:context>
    <inkml:brush xml:id="br0">
      <inkml:brushProperty name="width" value="0.35" units="cm"/>
      <inkml:brushProperty name="height" value="2.1" units="cm"/>
      <inkml:brushProperty name="color" value="#FFCC66"/>
      <inkml:brushProperty name="ignorePressure" value="1"/>
      <inkml:brushProperty name="inkEffects" value="pencil"/>
    </inkml:brush>
  </inkml:definitions>
  <inkml:trace contextRef="#ctx0" brushRef="#br0">439 0,'-4'0,"-6"5,-10 5,-7 7,-2 3,-2 4,1 2,1-4,0 0,6-1,7 2,1 1,3 0,0-3,1-1,-1 5,1 7,2 3,3 0,3-2,-3 2,-1 0,1-1,2-3,-3 8,0 1,0-2,3-3,1-2,1-4,1-1,1-1,0 4,1 0,-1 5,0 4,0 1,0 1,1 4,-1 1,0-1,0-1,0 2,0 1,0 2,0-4,0-4,-5-11,-5-23,-7-26,1-10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2-01T17:56:33.830"/>
    </inkml:context>
    <inkml:brush xml:id="br0">
      <inkml:brushProperty name="width" value="0.35" units="cm"/>
      <inkml:brushProperty name="height" value="2.1" units="cm"/>
      <inkml:brushProperty name="color" value="#FFCC66"/>
      <inkml:brushProperty name="ignorePressure" value="1"/>
      <inkml:brushProperty name="inkEffects" value="pencil"/>
    </inkml:brush>
  </inkml:definitions>
  <inkml:trace contextRef="#ctx0" brushRef="#br0">529 1,'-4'4,"-2"6,-4 6,-1 5,2 3,-2 2,-4 0,1 2,-1 8,-4 3,3-1,3-2,0-3,2-3,2-2,4-1,-3 4,-3 5,-1 1,-2-1,0-2,0 1,0 0,4-1,-1-3,-3 2,0 1,-5 3,-5 0,-3 2,0-1,3-2,3 1,-1-1,4-2,4 2,6-1,3-1,3-3,2-2,1-1,-1 4,1 0,0-1,0-1,-1-1,0-1,1-1,-1 0,0-1,-1 0,1 0,0 4,0 2,0 0,0-1,0-2,0-1,0-1,0 0,0-1,0 0,0 0,0 0,0 0,0 0,0 0,0 0,0 1,0-6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2-01T17:56:35.028"/>
    </inkml:context>
    <inkml:brush xml:id="br0">
      <inkml:brushProperty name="width" value="0.35" units="cm"/>
      <inkml:brushProperty name="height" value="2.1" units="cm"/>
      <inkml:brushProperty name="color" value="#FFCC66"/>
      <inkml:brushProperty name="ignorePressure" value="1"/>
      <inkml:brushProperty name="inkEffects" value="pencil"/>
    </inkml:brush>
  </inkml:definitions>
  <inkml:trace contextRef="#ctx0" brushRef="#br0">102 0,'0'5,"0"5,0 7,0 8,0 4,0 3,0 4,-4 5,-2 0,1 2,-5 2,1-1,-3-5,1 1,1-3,4-2,-3 1,1-1,1-2,3-2,5-11,8-17,11-19,7-15,-2-2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2-01T17:56:35.631"/>
    </inkml:context>
    <inkml:brush xml:id="br0">
      <inkml:brushProperty name="width" value="0.35" units="cm"/>
      <inkml:brushProperty name="height" value="2.1" units="cm"/>
      <inkml:brushProperty name="color" value="#FFCC66"/>
      <inkml:brushProperty name="ignorePressure" value="1"/>
      <inkml:brushProperty name="inkEffects" value="pencil"/>
    </inkml:brush>
  </inkml:definitions>
  <inkml:trace contextRef="#ctx0" brushRef="#br0">109 1,'-5'0,"-5"4,-2 7,-2 4,0 6,-1-2,1 1,4 1,3 2,3 1,1 1,3 6,0 5,1 3,-1 2,5 3,2-1,-1-8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2-01T17:55:40.244"/>
    </inkml:context>
    <inkml:brush xml:id="br0">
      <inkml:brushProperty name="width" value="0.35" units="cm"/>
      <inkml:brushProperty name="height" value="2.1" units="cm"/>
      <inkml:brushProperty name="color" value="#FFCC66"/>
      <inkml:brushProperty name="ignorePressure" value="1"/>
      <inkml:brushProperty name="inkEffects" value="pencil"/>
    </inkml:brush>
  </inkml:definitions>
  <inkml:trace contextRef="#ctx0" brushRef="#br0">7828 345,'-13'9,"-32"11,-38 17,-42 14,-39 17,-36 24,-29 18,-11 12,-5 13,4 1,16-5,20-11,22-13,29-16,23-9,20-11,20-12,13-12,10-9,7-7,7 0,2-5,1 2,6-4,5-2,14-13,25-17,22-16,29-22,33-21,33-21,29-18,24-9,16-2,2 0,-3 7,-7 14,-15 9,-13 15,-19 7,-22 9,-21 6,-16 7,-11 2,-8 3,-7 4,-3 3,-4 2,1 7,-3 6,7 2,0 3,2 4,11-2,9 1,7 2,14 1,10 2,6 2,-1 1,-4 0,-9 0,-12 0,-9 1,-7-1,-5-4,-7-2,-8 1,-15 0,-25 2,-34 10,-35 17,-27 18,-37 15,-32 11,-37 8,-33 8,-21-1,-7-5,-4-13,22-7,30-9,48-9,46-12,50-14,45-9,45-16,55-9,67-11,83-17,86-6,81-2,62 9,47 11,47-5,9-9,-22-5,-49-2,-67-5,-78-1,-78 2,-76 6,-59 13,-66 9,-52 6,-31 3,-18 5,-5 7,0 0,4 2,8-1,5-4,4 1,5-1,2 1,3-1,0 2,-2 3,-3-1,-2-3,-3 0,-1 4,-6 2,-6 3,-10 3,-2 1,-10 6,-13 6,-16 5,-3 1,2-3,1-4,8-3,13-3,13-3,29-1,37 0,29-1,31-4,25-6,18-10,7-6,1-3,-2 4,-14 2,-24 1,-22 3,-22 2,-26 3,-28 5,-35 3,-44 4,-45 2,-50 1,-49 0,-38 1,-30 0,-12 0,8-1,39 5,56 5,75 2,91-2,103-2,97-3,75-2,53-1,32-2,4 0,-21 0,-43-1,-54 1,-57-1,-57 1,-55 4,-56 6,-44 6,-28 5,-15 3,3-3,7-4,22-2,20-2,17-4,2 1,5-1,-9 2,-19 4,-20 0,-22 0,-19 4,-10 7,-9 3,-5 1,9 1,16-2,25-5,25-6,18-7,4-5,-1 1,-5 3,-9 10,-7 1,1 5,10 4,6-4,18-6,39-11,50-7,54-18,58-9,38-11,25-7,6-6,-22 1,-37 5,-44 5,-55 9,-81 13,-82 15,-83 20,-70 21,-47 12,-35 15,-20 5,-13 0,1-5,8 5,30-1,36-8,55-15,62-11,55-7,56-9,51-9,32-5,15-4,6-3,-10 3,-24 10,-36 17,-46 15,-41 15,-38 10,-30 10,-14 10,-7 3,9-5,24-9,31-14,47-17,49-22,43-19,27-16,11-10,0 2,-20 8,-33 16,-31 14,-35 13,-36 14,-30 8,-16-1,0-6,6-11,20-7,33-5,28-7,15-2,7 1,-1 5,0 0,-5 0,3-4,10-10,18-10,13-15,13-8,11-14,8-9,5-1,-1 2,-5 15,-9 16,-12 16,0 3,5 0,11-4,7-7,5-7,8-5,2 1,-5 7,-12 10,-22 19,-24 20,-25 21,-26 9,-21 12,-12 9,-10 7,-5 6,-4 3,7-8,7-11,10-11,14-14,19-13,17-15,9-12,0-6,-5 3,-16 8,-15 4,-19 5,-10 7,-3 4,4-1,17-8,20-6,27-8,31-18,27-13,26-10,15-11,3-5,2-5,-5-1,-15 15,-27 22,-28 23,-34 18,-30 16,-18 12,-10 4,9-11,18-14,23-20,31-19,24-14,19-20,24-13,15-9,12-5,9-2,-4 8,-10 5,-9 9,-14 14,-17 26,-26 28,-20 19,-19 17,-6 11,-3-4,3-1,2-10,9-10,21-20,22-25,16-18,8-12,6-7,-9 0,-16 15,-23 22,-30 27,-31 21,-15 9,-14 3,-3-7,14-9,17-14,32-14,27-11,27-13,20-11,10-4,3 0,-5 12,-10 14,-8 18,-7 18,-7 5,-2 2,-3-4,-1-7,5-10,10-12,17-9,39-12,42-20,39-10,34-11,21-11,7-6,-6-7,-24 2,-35 8,-51 17,-60 24,-71 27,-61 24,-50 19,-45 13,-24 8,-4 4,9-4,32-10,41-13,49-15,52-20,55-18,55-13,46-19,43-18,25-14,11-5,0-6,-22-3,-32 6,-40 11,-43 20,-45 20,-48 27,-40 25,-36 25,-34 20,-21 10,0 3,13-5,29-17,39-21,46-27,56-36,51-33,49-30,44-30,29-14,18-8,-5-6,-25 4,-34 10,-37 21,-39 23,-44 25,-49 21,-52 29,-50 29,-39 22,-28 17,-22 15,-10 3,6-1,22-13,35-15,44-11,51-19,54-18,51-18,46-17,33-17,25-14,4-10,-5-3,-13 3,-25 8,-26 10,-40 22,-49 31,-40 27,-40 27,-39 30,-30 19,-18 9,-7-1,6-11,24-19,33-23,43-22,51-17,52-22,40-18,40-21,29-11,13-12,4-2,-7 4,-22 4,-28 11,-31 19,-39 18,-51 23,-60 28,-48 34,-40 29,-23 30,1 17,16-3,33-10,38-18,37-22,45-28,44-25,46-21,52-20,47-14,32-15,13-12,-1-13,-22-4,-35 0,-32 3,-37 6,-32 7,-37 8,-29 15,-22 18,-11 17,-12 15,2 9,5 6,14-1,26-9,39-11,41-12,42-12,34-16,19-21,6-13,-4-8,-15-4,-24 7,-37 17,-47 26,-55 29,-57 23,-52 17,-34 7,-14-4,11-9,23-14,36-18,48-28,57-26,59-17,46-10,27-4,9-1,-6 1,-13 7,-28 16,-34 19,-40 21,-39 25,-37 19,-36 16,-25 6,-11-4,12-9,17-9,42-18,67-17,89-21,81-21,68-10,58-3,35 5,13 11,-24 8,-49 9,-68 5,-76 8,-92 17,-98 14,-94 14,-80 13,-64 5,-40-5,-5-8,29-13,52-13,66-11,59-9,57-5,58-8,59-7,65-5,64-1,59 4,49 4,29 4,16 4,1 1,-34 11,-57 12,-73 20,-87 18,-84 10,-75 4,-69-2,-49-9,-22-10,15-14,37-14,43-10,61-8,77-6,78-1,76-2,63 0,43 1,10 1,-6 4,-42 7,-56 1,-57 8,-59 5,-57 8,-61 6,-51 2,-39-6,-26-9,-5-8,14-8,30-5,39-7,48-4,45 0,37 1,30 1,13 2,-2 1,-10 1,-21 1,-21 0,-21 1,-14-1,-6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2-01T17:56:36.965"/>
    </inkml:context>
    <inkml:brush xml:id="br0">
      <inkml:brushProperty name="width" value="0.35" units="cm"/>
      <inkml:brushProperty name="height" value="2.1" units="cm"/>
      <inkml:brushProperty name="color" value="#FFCC66"/>
      <inkml:brushProperty name="ignorePressure" value="1"/>
      <inkml:brushProperty name="inkEffects" value="pencil"/>
    </inkml:brush>
  </inkml:definitions>
  <inkml:trace contextRef="#ctx0" brushRef="#br0">1176 295,'-5'0,"-9"9,-17 3,-16 8,-18 6,-11 2,-20 1,-20 5,-12 0,-7 5,6-2,21-5,19-5,21-7,22-11,23-11,34-19,27-15,22-10,17-11,14-4,10 3,-4 8,-10 7,-10 7,-19 5,-14 8,-10 7,-7 3,-4-1,0 1,-1-1,2-7,-1 0,2-1,0 3,1 1,-4 3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2-01T17:56:38.861"/>
    </inkml:context>
    <inkml:brush xml:id="br0">
      <inkml:brushProperty name="width" value="0.35" units="cm"/>
      <inkml:brushProperty name="height" value="2.1" units="cm"/>
      <inkml:brushProperty name="color" value="#FFCC66"/>
      <inkml:brushProperty name="ignorePressure" value="1"/>
      <inkml:brushProperty name="inkEffects" value="pencil"/>
    </inkml:brush>
  </inkml:definitions>
  <inkml:trace contextRef="#ctx0" brushRef="#br0">1 0,'9'0,"12"5,11 10,18 2,22 8,13 8,14 8,13 5,5-1,0 2,-2 1,-12-3,-18 0,-15-4,-15-3,-13-5,-4-3,-4-2,-4-2,-2 0,-6-1,-6 1,-3-10,-2-6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2-01T17:56:41.372"/>
    </inkml:context>
    <inkml:brush xml:id="br0">
      <inkml:brushProperty name="width" value="0.35" units="cm"/>
      <inkml:brushProperty name="height" value="2.1" units="cm"/>
      <inkml:brushProperty name="color" value="#FFCC66"/>
      <inkml:brushProperty name="ignorePressure" value="1"/>
      <inkml:brushProperty name="inkEffects" value="pencil"/>
    </inkml:brush>
  </inkml:definitions>
  <inkml:trace contextRef="#ctx0" brushRef="#br0">902 1,'-5'0,"-5"0,-11 4,-5 2,-8 4,-7 5,-5 0,1 1,-2 8,0 4,-2 5,-2 3,4-1,1 2,-1 0,-1 2,3 0,0-4,9-2,4-3,5-2,1 4,6 0,6 4,1 0,-2-2,2-1,7-8,10-7,8-6,7-7,4-7,7-4,-1-5,3-5,1-5,3-3,5-11,9-8,9-6,3-3,0 3,-5 0,0 4,-10 6,-7 9,-12 5,-9 12,-14 12,-15 15,-12 19,-14 13,-7 7,-4 3,2-3,3-1,9-6,11-6,8-1,12-7,10-8,8-10,6-1,8 0,4-1,0-3,-1 2,-2 2,-2 5,0-1,6 5,8 3,9 3,10 0,15 5,14 1,4-6,-5-7,-9-3,-14 1,-14-4,-11-4,-13-9,-7-13,-7-5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2-01T17:56:42.956"/>
    </inkml:context>
    <inkml:brush xml:id="br0">
      <inkml:brushProperty name="width" value="0.35" units="cm"/>
      <inkml:brushProperty name="height" value="2.1" units="cm"/>
      <inkml:brushProperty name="color" value="#FFCC66"/>
      <inkml:brushProperty name="ignorePressure" value="1"/>
      <inkml:brushProperty name="inkEffects" value="pencil"/>
    </inkml:brush>
  </inkml:definitions>
  <inkml:trace contextRef="#ctx0" brushRef="#br0">1216 1,'-5'0,"-5"4,-10 7,-11 9,-18 7,-14 11,-18 9,-14 5,-12 2,-7 1,-5-4,4-2,7-9,10-3,12-3,21-11,26-15,28-13,30-10,25-7,18-9,16-3,13 4,5 3,-2 1,-16 5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2-01T17:56:44.029"/>
    </inkml:context>
    <inkml:brush xml:id="br0">
      <inkml:brushProperty name="width" value="0.35" units="cm"/>
      <inkml:brushProperty name="height" value="2.1" units="cm"/>
      <inkml:brushProperty name="color" value="#FFCC66"/>
      <inkml:brushProperty name="ignorePressure" value="1"/>
      <inkml:brushProperty name="inkEffects" value="pencil"/>
    </inkml:brush>
  </inkml:definitions>
  <inkml:trace contextRef="#ctx0" brushRef="#br0">1153 1,'-4'9,"-11"7,-16 6,-12 3,-7 2,-4 1,-6 0,-2-4,0-3,3 5,2-3,-8 4,-5 7,4 5,-4 2,1 2,8-1,5-9,7-4,13-4,8-5,3-7,7-1,7 3,4 2,-5 8,0-1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2-01T17:56:45.093"/>
    </inkml:context>
    <inkml:brush xml:id="br0">
      <inkml:brushProperty name="width" value="0.35" units="cm"/>
      <inkml:brushProperty name="height" value="2.1" units="cm"/>
      <inkml:brushProperty name="color" value="#FFCC66"/>
      <inkml:brushProperty name="ignorePressure" value="1"/>
      <inkml:brushProperty name="inkEffects" value="pencil"/>
    </inkml:brush>
  </inkml:definitions>
  <inkml:trace contextRef="#ctx0" brushRef="#br0">0 0,'9'0,"12"4,6 11,9 3,10 6,7 5,3 6,1 1,9 3,2 1,-2 1,-3-2,-3-2,-8-4,-8-2,6 6,9 6,15 9,18 9,16 3,16 4,13 4,2-6,-5-14,-12-12,-23-12,-27-7,-22-6,-15-2,-9-3,0 1,4 3,11 4,12-1,18 5,7 4,-6 1,-10-3,-16-11,-20-7,-20-9,-14-14,-7-2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2-01T17:56:46.308"/>
    </inkml:context>
    <inkml:brush xml:id="br0">
      <inkml:brushProperty name="width" value="0.35" units="cm"/>
      <inkml:brushProperty name="height" value="2.1" units="cm"/>
      <inkml:brushProperty name="color" value="#FFCC66"/>
      <inkml:brushProperty name="ignorePressure" value="1"/>
      <inkml:brushProperty name="inkEffects" value="pencil"/>
    </inkml:brush>
  </inkml:definitions>
  <inkml:trace contextRef="#ctx0" brushRef="#br0">0 157,'4'0,"11"0,12 4,13 2,20 5,16 8,17 15,12 6,9 5,0 4,-8 3,-7-4,-12 0,-12-5,-10 0,-11-7,-11-6,-12-12,-16-19,-16-17,-20-15,-20-15,-21-8,-13-8,-12-7,-4 0,4 4,-1 3,-3 9,1 9,1 8,13 10,9 11,26 11,28 13,30 8,21 7,12 4,8 1,7 2,5-1,5 5,-2 0,-5 5,5-1,3 7,10 10,9 8,11-1,-5-7,-14-8,-27-12,-32-16,-21-11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2-01T17:56:47.644"/>
    </inkml:context>
    <inkml:brush xml:id="br0">
      <inkml:brushProperty name="width" value="0.35" units="cm"/>
      <inkml:brushProperty name="height" value="2.1" units="cm"/>
      <inkml:brushProperty name="color" value="#FFCC66"/>
      <inkml:brushProperty name="ignorePressure" value="1"/>
      <inkml:brushProperty name="inkEffects" value="pencil"/>
    </inkml:brush>
  </inkml:definitions>
  <inkml:trace contextRef="#ctx0" brushRef="#br0">0 11,'23'0,"24"0,18 0,7 0,0 0,-8 0,-10 0,-10 0,-4 0,6 0,12 0,13 0,14 0,9 0,3 0,-2 0,-13 0,-16 0,-19-4,-17-2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2-01T17:56:49.254"/>
    </inkml:context>
    <inkml:brush xml:id="br0">
      <inkml:brushProperty name="width" value="0.35" units="cm"/>
      <inkml:brushProperty name="height" value="2.1" units="cm"/>
      <inkml:brushProperty name="color" value="#FFCC66"/>
      <inkml:brushProperty name="ignorePressure" value="1"/>
      <inkml:brushProperty name="inkEffects" value="pencil"/>
    </inkml:brush>
  </inkml:definitions>
  <inkml:trace contextRef="#ctx0" brushRef="#br0">1103 1,'-5'0,"-10"0,-16 0,-16 4,-26 11,-33 11,-25 15,-16 14,-2 2,12-5,20-5,30-8,29-10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2-01T17:56:50.485"/>
    </inkml:context>
    <inkml:brush xml:id="br0">
      <inkml:brushProperty name="width" value="0.35" units="cm"/>
      <inkml:brushProperty name="height" value="2.1" units="cm"/>
      <inkml:brushProperty name="color" value="#FFCC66"/>
      <inkml:brushProperty name="ignorePressure" value="1"/>
      <inkml:brushProperty name="inkEffects" value="pencil"/>
    </inkml:brush>
  </inkml:definitions>
  <inkml:trace contextRef="#ctx0" brushRef="#br0">2118 1,'-9'0,"-7"0,-6 4,-12 7,-14 13,-16 18,-24 14,-33 11,-27 7,-24 5,-14 2,-6 1,2-5,8-6,20-7,25-14,18-7,20-5,23-11,24-9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2-01T17:55:55.340"/>
    </inkml:context>
    <inkml:brush xml:id="br0">
      <inkml:brushProperty name="width" value="0.35" units="cm"/>
      <inkml:brushProperty name="height" value="2.1" units="cm"/>
      <inkml:brushProperty name="color" value="#FFCC66"/>
      <inkml:brushProperty name="ignorePressure" value="1"/>
      <inkml:brushProperty name="inkEffects" value="pencil"/>
    </inkml:brush>
  </inkml:definitions>
  <inkml:trace contextRef="#ctx0" brushRef="#br0">2679 1,'4'0,"11"5,16 14,30 18,35 15,32 13,35 9,26 4,24 4,12 9,8 7,-4-4,-15-5,-30-8,-38-10,-34-7,-37-6,-26-9,-18-7,-13-8,-10-4,-7-3,-3-2,-1-9,0-12,-5-16,-9-14,-15-12,-11-8,-12-6,-14-7,-9-2,-9 0,-3 2,-8-3,-1 5,2 3,10 6,6 8,12 5,13 9,13 9,17 7,26 14,41 25,43 24,45 22,39 20,27 7,11-4,-2-11,-27-15,-30-11,-36-16,-32-11,-30-7,-23-4,-20-5,-21-11,-16-11,-16-17,-23-20,-25-19,-29-28,-28-15,-16-14,-5-3,0 4,11 9,12 14,21 22,29 19,27 19,26 19,25 16,21 17,28 19,23 15,39 23,40 14,38 11,21 6,11-3,-3-4,-25-12,-33-15,-31-16,-42-22,-46-31,-49-24,-50-27,-51-28,-39-23,-36-26,-22-10,-9 0,10 9,26 18,33 22,46 21,47 21,46 23,37 19,38 19,31 19,28 21,31 20,25 17,20 11,20 6,10-4,-3-6,-15-12,-31-17,-39-16,-36-18,-37-15,-40-21,-45-16,-33-13,-33-22,-25-19,-27-17,-19-16,-2 0,14 8,27 16,26 15,32 15,33 14,32 13,27 15,24 20,23 22,23 12,23 17,19 18,11 17,-1 10,-7-2,-16-10,-15-14,-20-11,-19-16,-21-12,-12-10,-11-7,-10-12,-13-15,-21-21,-23-20,-21-22,-25-19,-24-17,-17-16,-9-6,3 0,8 5,22 14,25 19,28 19,29 20,27 25,33 25,33 24,33 24,27 20,19 11,12 8,11 5,4 4,-4-4,-21-9,-27-7,-19-13,-27-15,-21-17,-19-20,-23-22,-27-24,-28-21,-32-20,-30-13,-23-9,-11-9,1 0,6 3,23 8,21 11,30 23,40 24,50 31,56 32,44 29,42 26,22 15,14 8,-1 3,-8 0,-21-3,-22-2,-28-10,-27-14,-30-17,-22-16,-15-17,-13-18,-19-22,-26-19,-28-24,-39-21,-40-26,-42-19,-40-22,-41-23,-26-16,-19-1,2 7,25 15,36 24,42 29,40 28,43 26,40 25,37 25,29 21,25 15,27 14,23 20,23 20,14 7,11 9,8 3,0-4,-6-11,-15-14,-21-21,-24-31,-31-24,-38-27,-52-25,-47-8,-36-5,-20 4,-13 5,11 12,21 11,26 15,34 18,31 21,35 18,43 16,53 9,63 7,61 7,51-2,31-6,4-13,-29-16,-45-17,-49-14,-61-10,-65-15,-75-11,-80-12,-72-18,-58-9,-44-5,-17 0,17 5,55 13,54 14,58 21,73 25,77 23,74 28,78 24,72 24,47 14,31-1,-4-14,-35-21,-52-23,-62-22,-70-29,-69-27,-59-25,-52-15,-43-9,-34-9,-25-5,-18-5,-11-7,-2 6,8 12,30 17,40 16,33 14,34 24,36 28,37 17,34 18,33 15,17 7,2 0,-2-9,-17-16,-16-18,-18-26,-26-27,-28-29,-38-27,-47-25,-47-21,-42-14,-35-4,-28 10,-12 20,21 26,42 26,42 19,48 18,46 24,57 22,51 18,58 12,52 7,44 0,28-9,7-11,-24-16,-37-14,-41-13,-37-7,-39-15,-35-10,-42-11,-49-10,-48-2,-44 1,-31 8,-17 8,0 10,26 10,41 7,49 7,44 2,54-2,57-6,54-9,38-12,20-16,3-17,-19-8,-33-3,-37 4,-33-2,-35 5,-34 8,-28 10,-41 13,-39 14,-20 17,-13 21,3 15,18 17,28 12,27-3,28-3,26-14,28-15,34-19,30-22,31-23,20-17,-1-14,-15-6,-21-1,-23 5,-22 4,-26 12,-23 12,-31 12,-44 10,-38 14,-29 21,-14 18,0 16,19 2,31-6,36-7,46-12,42-17,44-21,30-19,20-14,3-12,-12-1,-16-3,-17 8,-21 11,-22 11,-31 17,-39 23,-40 22,-32 16,-20 12,-6 4,9-3,20-9,33-10,35-14,42-22,50-28,46-20,27-10,17-10,2-10,-12-8,-21-1,-26 3,-34 12,-31 17,-43 14,-45 12,-48 21,-47 23,-27 19,-14 19,13 12,24 0,39-5,40-10,38-8,44-14,39-14,48-12,63-14,59-12,42-13,31-12,17-10,-11-6,-38-4,-53-1,-51-1,-47 0,-48 5,-57 2,-54 5,-57 5,-45 9,-39 10,-22 12,-5 16,14 21,30 13,46 13,50 2,44-1,43-10,43-12,46-13,38-14,28-18,11-20,-2-10,-19-6,-26-5,-25 2,-23 5,-25 5,-24 5,-30 4,-18 7,-27 7,-27 16,-18 21,-2 15,4 11,12 7,25-2,28-5,22-7,22-9,26-11,24-12,15-13,6-9,-5-8,-9-12,-11-6,-12 0,-9 2,-12 8,-19 9,-20 8,-26 10,-19 15,-19 23,0 15,3 16,11 11,19 5,22-6,19-4,22-4,31-10,38-10,39-13,42-13,33-14,12-18,2-20,-24-14,-31-9,-38 1,-41-4,-43 2,-46 6,-50 8,-54 5,-40 9,-39 13,-15 18,6 21,28 29,42 23,47 24,65 18,74 10,86 6,94-8,86-20,69-20,33-25,3-28,-31-28,-62-25,-74-22,-74-14,-63-5,-58-8,-58-9,-57-6,-57 3,-50 10,-43 8,-28 15,-25 18,-1 24,21 26,39 18,50 11,51 15,56 4,61 1,65 0,75-7,72-14,75-16,61-14,46-14,10-13,-24-10,-58-10,-80-6,-81-1,-68-9,-63-5,-68-4,-72 2,-70 2,-72 3,-51 11,-31 10,-18 9,-1 8,27 13,47 11,63 11,71 14,84 9,87 4,93-2,79-10,69-13,56-11,30-9,4-6,-22-4,-55-2,-71-9,-76-8,-82-4,-81-4,-84-1,-68 4,-69 7,-51 5,-26 5,-12 4,13 7,30 7,48 6,62 5,63 7,65 4,84 4,99 6,117 3,117-5,130-10,94-10,46-9,-27-6,-79-4,-115-3,-122-5,-115-7,-103-9,-95-10,-95-9,-95-2,-80 7,-88 9,-63 10,-36 16,8 17,44 20,78 16,91 13,90 5,88-1,94-4,99-7,99-11,93-12,95-12,51-11,22-11,-29-14,-76-11,-90-4,-92-3,-89 0,-83 0,-87 2,-83 5,-77 7,-69 6,-67 5,-44 4,-15 2,-8 1,21 0,30 9,58 8,73 4,85-1,90 1,95-4,104-5,99-5,84-3,55-3,34-1,4-2,-32 0,-68 0,-93 0,-106 1,-109-1,-105 1,-98 0,-69 0,-44 0,-22 5,4 5,41 6,58 0,74 2,70 2,68-2,72-4,80-5,78-4,66-2,46-2,36-6,-10-6,-41-6,-66-9,-70-9,-69-2,-62-5,-57 1,-56 2,-58 9,-57 9,-49 8,-36 6,-20 4,3 12,9 14,30 6,43 4,57-5,52-6,60-8,76-5,71-14,70-15,61-12,43-11,12-6,-13-4,-42-6,-54-2,-54 5,-51-2,-53 5,-58-1,-57-2,-58 1,-55 0,-38 10,-28 17,-6 22,17 25,32 28,50 14,57 6,57 1,69 1,68-6,77-9,61-14,60-14,40-20,6-24,-22-23,-40-18,-56-7,-59-2,-50-7,-47-8,-46-4,-45 0,-44 5,-38 9,-39 11,-28 17,-22 20,-2 28,12 31,28 32,42 28,44 19,40 4,33 4,41-4,38-23,34-23,22-23,27-20,9-19,6-20,-9-22,-16-18,-24-9,-22-9,-22 4,-20 4,-17 7,-24 9,-32 12,-34 16,-43 25,-32 32,-20 28,-2 24,11 15,21 7,36-8,31-12,31-18,31-17,33-19,36-21,49-22,39-20,23-19,1-16,-14-11,-27-8,-30-3,-27 2,-24 10,-23 4,-24 3,-24 8,-21 13,-27 18,-33 21,-24 29,-15 27,-1 27,9 17,23 10,32-1,39-9,42-9,49-10,52-15,45-18,49-17,27-18,9-20,-17-23,-35-18,-42-19,-43-7,-37-9,-31-3,-24 5,-25 6,-20 8,-15 11,-11 15,-10 15,-12 11,-9 18,6 14,15 7,26 9,33 0,33-6,39-12,33-18,30-25,14-21,4-16,-10-14,-17-7,-20-2,-20 5,-20 8,-21 4,-18 9,-14 11,-9 15,-6 13,-11 11,-16 12,-4 10,4 14,6 6,8 3,11 1,23-6,22-15,22-20,9-17,1-13,-7-9,-11-10,-14-9,-10 3,-15 3,-15 3,-16 6,-14 8,-7 11,-7 11,-13 9,-2 11,5 15,10 13,19 12,16 3,15 3,10 8,11 0,19-2,15-8,5-12,9-12,6-8,-8-11,-7-9,-10-9,-11-9,-9-9,-6-8,-3-1,-3-1,-1 3,-5 4,-5 8,-6 10,-21 9,-27 10,-28 14,-26 11,-10 5,4 2,15 5,17-3,24-3,33-6,23-12,19-12,8-14,1-15,0-5,-18 2,-11 7,-8 17,-5 24,-1 22,-1 18,4 13,8 0,6-8,6-9,3-9,7-16,11-17,8-23,5-19,1-11,-3-9,-7 1,-6-3,-10 2,-6 15,-11 18,-7 26,-5 26,-3 20,4 15,7 9,5 5,10-6,15-12,18-17,22-16,33-13,29-18,18-18,3-20,-2-11,-16-11,-10-8,-14-2,-18 3,-13 8,-18 10,-2 14,5 21,21 14,21 6,40 4,39-1,30-2,17-1,-1-2,-19-1,-34-2,-40-4,-40-11,-39-7,-31-5,-16-6,-9-2,-6-4,-3 0,-4-2,0 1,-1-1,1 6,3 5,8 16,5 15,5 21,8 11,8 4,7-4,9-7,14-9,18-7,21-9,24-10,25-12,23-7,12-3,-8-6,-27-4,-30-1,-31-1,-42 1,-37 9,-44 9,-52 14,-39 17,-26 21,-5 23,13 17,27 9,32 2,29-9,29-8,35-13,28-21,26-19,23-24,15-23,6-23,3-23,-9-11,-14-12,-18 4,-17-3,-22 4,-26 9,-32 16,-26 22,-30 20,-25 29,-16 34,7 34,15 33,24 18,29 4,36-1,45-15,41-20,28-25,28-21,14-21,9-27,-9-24,-15-14,-27-9,-25-1,-23-5,-16 0,-14-2,-13 6,-12 10,-11 13,-4 13,-4 11,-4 13,7 20,11 15,9 16,9 4,11-7,10-6,12-11,3-15,-3-13,-4-17,-6-14,-5-6,-3-7,-2 1,-1-3,-1 3,0 4,0-1,0 2,1 3,-1 16,1 20,0 14,5 9,5 0,6-4,4-6,13-5,23 0,19 2,15 5,19 3,13 2,8 7,0 3,-9-4,-11-2,-21-2,-20-4,-27-6,-34-5,-31-4,-30-3,-24-11,-16-12,-6-8,5-3,14-1,21 1,38 7,49 15,56 23,53 32,44 31,31 28,20 15,1 5,-17 3,-31-1,-39-19,-43-22,-36-26,-33-32,-32-29,-29-24,-23-20,-21-20,-22-13,-15-10,-5-4,10 10,21 15,29 22,42 29,40 35,47 37,28 21,18 22,16 11,6 9,-3 3,-8 2,-22-5,-22-15,-24-15,-21-19,-16-16,-14-31,-9-28,-14-26,-11-21,-5-11,-4-7,4 3,6 23,14 37,18 41,20 43,18 30,13 15,9 4,1-9,-7-16,-16-35,-20-36,-25-36,-26-31,-19-18,-25-13,-29-7,-33 4,-28 10,-17 16,-3 24,11 25,23 30,37 22,35 20,47 15,59 6,62-5,54-14,42-14,22-19,6-17,-8-13,-29-13,-40-6,-42-13,-38-6,-35-9,-32-7,-33-2,-35-7,-35 1,-32-1,-29 4,-22 10,-15 19,0 26,12 24,34 16,38 8,44 3,47 4,60 1,60-7,49-13,40-15,30-13,-5-13,-27-17,-41-10,-45-7,-37-7,-43-10,-54-7,-71 2,-68 4,-55 11,-40 11,-9 23,20 26,47 22,55 11,54 6,68 1,72-2,65-7,56-12,51-14,35-12,16-13,-18-12,-40-13,-50-4,-54-5,-62-3,-67-1,-63 2,-56 7,-51 6,-30 8,-7 4,29 9,41 4,59 1,66-1,68-2,74-5,62-8,43-10,19-7,-6-8,-25-7,-42-6,-40-3,-38 2,-32-4,-30-2,-22 3,-20 7,-15 10,-11 11,-4 14,4 22,13 22,18 18,33 14,43 4,48 4,44-7,44-10,26-16,17-14,-2-16,-21-16,-42-15,-42-4,-41-4,-44 4,-35 5,-40 6,-31 14,-21 15,2 5,11 8,16-1,18-2,22 0,20-6,23-5,23-6,13-5,11-2,-2-3,-11-5,-19-7,-23-10,-28-5,-33-8,-34-1,-20 4,-16 8,1 13,2 13,17 18,21 12,25 4,25 4,23 1,21-7,17-9,13-14,2-12,-1-12,-9-11,-10-11,-14-4,-10 0,-13 7,-9 9,-16 8,-14 7,-7 8,-4 10,5 16,7 8,7 7,12 2,10-8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2-01T17:56:52.749"/>
    </inkml:context>
    <inkml:brush xml:id="br0">
      <inkml:brushProperty name="width" value="0.35" units="cm"/>
      <inkml:brushProperty name="height" value="2.1" units="cm"/>
      <inkml:brushProperty name="color" value="#FFCC66"/>
      <inkml:brushProperty name="ignorePressure" value="1"/>
      <inkml:brushProperty name="inkEffects" value="pencil"/>
    </inkml:brush>
  </inkml:definitions>
  <inkml:trace contextRef="#ctx0" brushRef="#br0">1760 12,'0'-5,"-13"-1,-18 5,-17 3,-23 9,-17 12,-20 16,-18 14,-20 11,-15 9,-16 5,-1-2,8-5,20-10,26-15,25-11,30-12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2-01T17:56:56.037"/>
    </inkml:context>
    <inkml:brush xml:id="br0">
      <inkml:brushProperty name="width" value="0.35" units="cm"/>
      <inkml:brushProperty name="height" value="2.1" units="cm"/>
      <inkml:brushProperty name="color" value="#FFCC66"/>
      <inkml:brushProperty name="ignorePressure" value="1"/>
      <inkml:brushProperty name="inkEffects" value="pencil"/>
    </inkml:brush>
  </inkml:definitions>
  <inkml:trace contextRef="#ctx0" brushRef="#br0">0 1,'9'4,"7"6,6 6,3 9,7 5,6 2,6-1,4 0,8-2,2 4,-3-5,-2-1,-7-2,-5 0,-7-5,-8-1,-4 1,-1-4,-1 1,2-3,1 1,-3 2,-1-2,1-3,2 0,1-1,1 1,2 4,0-1,0 1,0-2,1 1,-1-2,5 1,6-2,1 2,2 3,0-2,6-3,9-3,8-4,7-3,0-1,-7-1,-10 0,-9-1,-4 0,-4 1,-3-1,1 1,-1-5,-1-1,3-4,4-5,4 0,-18 3,-36 3,-38 3,-29 3,-18 2,-16-4,-2-4,5-7,8 1,12 2,12 4,11-2,7-2,9-1,9 4,7 3,5-2,3-4,1 0,-4-1,-6-4,-1 2,0 3,3 0,6-3,8 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2-01T17:56:02.037"/>
    </inkml:context>
    <inkml:brush xml:id="br0">
      <inkml:brushProperty name="width" value="0.35" units="cm"/>
      <inkml:brushProperty name="height" value="2.1" units="cm"/>
      <inkml:brushProperty name="color" value="#FFCC66"/>
      <inkml:brushProperty name="ignorePressure" value="1"/>
      <inkml:brushProperty name="inkEffects" value="pencil"/>
    </inkml:brush>
  </inkml:definitions>
  <inkml:trace contextRef="#ctx0" brushRef="#br0">3935 4876,'-9'0,"-12"0,2 0,27 0,47 0,64 0,64 0,60-4,50-16,34-12,23-10,6-7,-23-4,-35-2,-52 4,-58 7,-75 10,-88 11,-87 10,-84 6,-73 5,-54 3,-34 1,1 0,24 0,52 0,78-6,97-5,97-12,95-5,77 1,52 4,29 7,1 5,-33 5,-56 2,-73 2,-85 1,-92 0,-91 0,-77 0,-55-1,-33 1,5-1,34 0,56 0,60 0,57-4,67-11,80-12,76-9,76-13,60-11,37-9,11-1,-18 6,-51 10,-64 15,-73 12,-87 26,-92 35,-102 24,-121 30,-105 17,-65 9,-18-6,42-12,80-19,119-31,144-36,144-38,149-28,138-27,69-11,18-5,-33 11,-69 16,-86 20,-101 28,-105 26,-103 27,-89 22,-70 15,-46 6,-11-5,25-6,44-12,62-15,77-22,77-26,70-25,55-18,29-9,-4-2,-21 6,-34 5,-45 7,-45 13,-63 16,-80 26,-73 21,-59 19,-42 10,2 6,41-3,74-13,98-21,105-30,83-25,53-23,19-18,1-7,-28 6,-36 7,-36 4,-46 10,-62 4,-53 11,-65 15,-39 17,-18 17,8 7,34 10,48 3,46 6,55 10,69 5,75 3,77-4,73-6,43-11,16-12,-18-9,-46-7,-60-6,-62-15,-78-14,-80-16,-86-15,-87-9,-68-7,-49-5,-33 4,-7 4,25 11,49 12,67 13,75 13,76 24,94 30,89 27,72 17,52 9,24 4,1 0,-24-6,-41-12,-52-18,-48-19,-55-14,-56-19,-58-23,-68-26,-61-27,-48-8,-23 0,11 10,37 18,48 18,50 20,50 23,48 27,50 22,50 15,42 10,31 4,20-3,1-11,-15-16,-31-18,-43-28,-50-29,-53-28,-56-24,-56-16,-47-7,-33-5,-18 2,-2 4,11 6,19 9,35 18,40 20,45 26,44 29,50 31,53 29,55 22,36 16,27 12,8 3,-12-11,-19-16,-34-20,-39-27,-40-37,-47-42,-50-39,-50-31,-49-29,-44-24,-35-9,-20 0,-14 6,2 19,13 25,29 21,46 26,48 24,42 23,40 28,53 29,49 30,54 25,47 24,35 12,27 8,15-4,2-11,-18-17,-40-24,-52-29,-48-30,-53-36,-51-34,-61-32,-68-25,-62-17,-58-7,-47 1,-28 8,-5 19,33 27,49 25,68 29,67 32,78 34,88 32,86 25,84 20,69 7,50 3,23-13,-13-27,-45-30,-56-26,-66-29,-64-30,-66-20,-72-26,-66-19,-61-14,-52-4,-39 3,-18 9,7 16,33 19,42 21,49 19,47 26,48 24,58 20,62 14,62 4,47-1,37-9,15-15,-1-25,-19-29,-38-27,-50-26,-55-34,-64-36,-60-24,-58-12,-46-5,-47 9,-29 18,-11 20,-1 27,27 29,36 27,39 19,40 19,35 13,47 18,48 10,50 5,51 6,25-7,17-10,1-11,-16-13,-27-18,-30-20,-34-14,-38-13,-36-20,-36-14,-33-6,-35-8,-26 5,-17 9,-9 17,6 15,19 18,24 16,27 21,28 24,36 27,37 26,49 24,51 18,49 1,37-9,29-19,6-25,-2-23,-22-27,-35-25,-47-20,-46-13,-38-22,-40-3,-38-4,-47 1,-48 9,-49 11,-43 14,-29 22,1 27,25 26,40 19,47 14,46 4,38 2,46 2,41-3,45-6,40-10,31-15,20-19,-2-24,-12-24,-28-18,-32-15,-33-2,-28-1,-25-7,-31-3,-41 3,-41 8,-30 8,-33 14,-20 17,-10 21,5 23,17 21,25 16,32 11,35-3,32 0,28-11,26-12,21-14,27-12,24-19,14-14,11-14,-9-12,-11-7,-20-11,-21 1,-18-4,-22-1,-25 5,-35 8,-30 12,-32 11,-22 11,-19 6,-8 15,2 18,20 14,26 9,34 1,31 10,38 3,32-5,25-2,21-8,7-11,11-12,14-15,9-17,1-13,0-7,-8-17,-11-10,-16-8,-15-4,-17-3,-18-4,-26 7,-29 5,-31 9,-35 12,-35 14,-26 20,-12 25,12 26,23 20,33 11,33 7,31 6,26 3,26-7,24-13,21-14,5-16,6-17,15-11,16-14,19-19,16-20,4-17,-2-12,-20-4,-25 2,-26 4,-29 0,-37 6,-36 9,-33 14,-39 12,-46 16,-26 17,-9 22,20 18,35 20,41 15,46 7,50 2,52-6,44-13,28-20,21-17,16-21,0-21,-19-23,-24-20,-31-15,-31-1,-25-3,-30-3,-32 2,-39 3,-37 4,-27 13,-21 14,-7 23,2 17,25 22,31 19,38 15,43 11,49-3,47-8,38-15,41-15,35-22,21-25,7-24,-10-23,-18-18,-32-4,-32-2,-37 10,-33 5,-24 5,-23 11,-28 9,-20 13,-20 13,-17 9,-8 11,6 6,18-2,29-6,29-12,24-7,15-5,15-7,3-1,-1 0,-6 2,-14 6,-20 17,-31 19,-37 21,-45 20,-36 9,-25 8,-11 7,11-6,24-9,41-20,42-20,44-28,51-29,55-26,43-20,30-14,22-3,20 1,5-3,-6 2,-12 8,-25 8,-33 9,-34 5,-44 13,-50 31,-44 32,-37 30,-26 22,-12 14,-2 4,15-1,19-14,32-21,42-31,39-34,37-31,28-24,24-19,13-12,6 5,-12 12,-24 17,-25 18,-27 14,-23 20,-20 23,-26 21,-24 25,-27 19,-25 12,-14 2,-13 2,2 1,6-13,22-13,27-25,36-30,36-29,38-21,34-21,29-15,22-11,15-1,4 2,-1 5,-4 9,-15 15,-24 14,-37 21,-42 26,-50 31,-51 30,-46 28,-34 14,-23 4,-7-2,3-17,20-17,27-21,45-29,46-27,48-24,40-14,34-12,21-9,2 0,-8 3,-16 14,-35 15,-35 25,-32 28,-30 34,-25 23,-16 21,-7 14,-9 12,-3-6,8-13,17-17,19-23,20-17,19-19,18-23,16-14,10-15,8-10,0-8,0 6,-14 18,-20 31,-28 33,-24 31,-20 27,-19 19,-9 12,5-3,12-13,21-17,19-25,17-28,21-31,17-26,16-23,15-19,6-14,0-2,-1 1,-7 9,-10 10,-7 11,-12 11,-18 25,-21 27,-21 32,-28 29,-30 23,-27 11,-16 5,-3-2,13-7,27-18,30-25,35-29,36-26,31-23,22-20,10-14,8-8,-6-5,-5 8,-15 20,-23 38,-26 34,-18 33,-15 25,-10 13,1 1,8-16,23-24,26-30,24-31,19-23,21-24,23-19,31-15,36-9,-5 8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2-01T17:56:13.348"/>
    </inkml:context>
    <inkml:brush xml:id="br0">
      <inkml:brushProperty name="width" value="0.35" units="cm"/>
      <inkml:brushProperty name="height" value="2.1" units="cm"/>
      <inkml:brushProperty name="color" value="#FFCC66"/>
      <inkml:brushProperty name="ignorePressure" value="1"/>
      <inkml:brushProperty name="inkEffects" value="pencil"/>
    </inkml:brush>
  </inkml:definitions>
  <inkml:trace contextRef="#ctx0" brushRef="#br0">182 2056,'5'0,"10"-4,11-7,10 0,27-4,23-3,30-8,25-12,29-23,21-14,19-7,4 1,-3 1,-6 1,-11 0,-21 5,-22 10,-32 8,-32 13,-27 13,-27 13,-20 13,-20 12,-15 4,-6 1,-9 2,2 3,3-2,12-3,17-4,19-8,19-8,23-8,18-6,14-3,10-3,11-1,-6 5,-11 6,-13 5,-16 1,-14-2,-16-4,-14-3,-10-2,-8-7,-8-3,-3 0,-6 1,1 0,-2 7,1 2,7 1,10 4,13 0,8 3,9-1,4 3,4 3,12-1,12 1,16-3,13-3,21-4,17-7,10-5,11-4,6-7,-10-4,-13 1,-20 4,-26 4,-24 4,-18 8,-13 7,-9 8,-3 5,-2 4,10-3,3-1,14-3,8-1,7-8,7-5,9 1,4 4,11 5,16 4,11 4,13 3,4 1,7 1,0-1,-2 1,-7 0,-14 0,-15-1,-11-4,-18-7,-17-5,-11 0,-23 3,-29 8,-40 13,-46 19,-37 19,-26 14,-12 10,-7 7,9 4,22-3,31-11,29-16,28-12,27-14,31-14,37-15,33-15,30-13,28-14,31-9,18-4,6 4,-9 12,-21 12,-28 12,-33 14,-34 20,-49 31,-58 38,-90 50,-120 55,-133 71,-107 45,-69 33,-19 3,41-25,84-43,107-65,113-62,113-57,114-56,107-57,103-46,93-42,73-33,39-24,1-5,-26 10,-54 23,-75 31,-85 44,-93 55,-90 56,-83 47,-61 43,-38 26,-17 12,5-5,26-28,34-32,47-48,63-53,66-53,67-46,54-30,46-25,34-9,24-6,13 7,-8 17,-20 23,-42 31,-49 29,-46 25,-39 30,-43 38,-48 35,-62 35,-66 31,-71 23,-60 2,-35-9,-5-23,29-28,63-33,71-50,90-55,98-49,95-46,94-41,96-41,66-28,29-6,-6 22,-35 35,-46 45,-74 47,-68 40,-64 38,-59 35,-69 38,-68 31,-76 33,-77 31,-74 21,-41 5,-10-7,23-17,46-27,65-34,76-37,78-36,79-40,69-38,51-26,30-17,12 0,-17 14,-30 17,-39 38,-45 53,-52 49,-49 39,-35 30,-17 16,-3 2,12-18,24-27,40-37,55-44,71-50,62-47,60-44,45-29,30-22,3-1,-19 14,-35 23,-53 30,-59 35,-71 37,-74 49,-76 44,-69 36,-58 23,-46 17,-29 10,-11-3,18-14,43-17,61-28,59-27,73-27,91-39,100-33,99-36,93-38,68-28,22-12,-13 9,-52 25,-74 27,-92 36,-102 42,-104 39,-104 41,-83 32,-75 24,-42 13,-13 0,14-14,40-24,66-30,81-36,96-37,97-32,90-19,62-10,33 1,3 7,-29 12,-44 14,-46 11,-42 22,-56 19,-62 23,-67 26,-69 19,-57 15,-36 12,-13 0,26-13,47-19,70-33,85-35,94-43,98-40,98-39,76-30,48-19,9 8,-31 19,-68 32,-74 30,-70 36,-73 35,-85 48,-89 41,-95 35,-86 26,-83 23,-52 10,1-13,39-28,71-35,82-37,88-32,103-32,110-33,113-30,99-25,72-8,37 0,-5 5,-48 12,-73 16,-110 27,-123 24,-144 31,-143 27,-119 21,-72 15,-21 9,33-10,80-20,94-18,112-20,129-19,137-23,145-28,134-22,105-14,58-1,-8 12,-52 16,-80 15,-100 12,-97 9,-96 9,-98 14,-100 12,-89 15,-80 18,-58 7,-30 1,13-3,55-8,96-19,129-33,139-32,136-30,115-22,79-12,28 0,-17 11,-64 9,-89 18,-96 16,-104 19,-114 21,-117 19,-126 18,-94 12,-45 4,-14-2,32-7,71-11,88-13,81-18,77-21,85-25,92-23,97-20,88-13,68-4,30 1,0 5,-23 4,-58 13,-74 15,-70 13,-73 15,-89 18,-88 24,-88 20,-69 18,-54 10,-13 5,17-5,53-11,65-14,83-16,104-34,115-40,102-29,85-16,59-5,31 3,-6 10,-46 18,-70 16,-91 24,-105 31,-109 34,-102 36,-84 32,-58 19,-30 11,4-2,26-13,54-21,82-35,98-40,107-36,92-28,60-14,26-1,-14 6,-40 13,-47 13,-55 27,-63 36,-71 34,-83 30,-72 28,-68 21,-39 8,-12-4,20-18,53-27,83-49,120-51,131-53,133-49,127-39,78-18,30 4,-11 14,-50 27,-81 32,-92 33,-87 39,-105 38,-105 36,-118 42,-146 34,-133 28,-105 11,-60-6,22-26,73-23,112-35,126-32,139-31,156-39,158-34,147-29,133-18,88-18,25 2,-34 15,-89 22,-105 24,-108 33,-115 36,-120 32,-116 34,-143 45,-137 50,-106 42,-64 23,-4 0,56-24,96-37,120-46,118-43,113-39,116-37,121-37,124-33,111-32,74-19,24-2,-27 10,-70 22,-89 27,-92 24,-82 33,-85 32,-91 21,-87 16,-70 8,-45 0,-12-5,25-10,52-13,75-23,87-31,100-31,98-21,96-22,58-8,26-2,-12 8,-56 14,-77 21,-89 24,-91 27,-92 18,-81 16,-60 12,-33 4,-2-6,28-14,46-16,50-13,67-25,93-24,105-30,116-24,124-24,78-12,35-5,-2 6,-42 18,-73 21,-94 24,-93 25,-99 26,-112 36,-121 39,-119 29,-119 20,-101 7,-59-1,7-5,56-13,102-27,130-53,150-54,150-64,163-60,125-50,101-37,57-30,17-11,-29 10,-59 28,-88 46,-95 55,-96 56,-102 59,-107 56,-108 58,-108 44,-86 34,-59 25,-9 1,29-20,72-35,89-41,97-47,109-55,103-58,100-50,93-41,58-19,30-1,2 10,-31 23,-63 36,-70 34,-64 43,-74 57,-75 67,-84 66,-111 62,-124 60,-107 44,-69 27,-16-12,46-46,89-65,111-73,125-82,127-81,125-76,118-70,104-53,74-34,23-8,-26 19,-57 35,-77 49,-92 48,-97 52,-101 57,-89 41,-71 30,-46 21,-11 6,28-9,51-21,62-31,76-33,92-43,89-35,76-31,53-19,27-3,-7 2,-42 15,-55 24,-59 32,-63 40,-76 41,-79 45,-77 33,-61 14,-53-4,-26-5,9-21,48-29,91-36,122-43,159-57,184-72,180-67,142-50,86-18,13 10,-59 38,-109 53,-145 53,-149 59,-154 57,-162 54,-158 56,-151 37,-118 18,-61-2,4-20,47-22,80-33,102-27,110-34,115-36,119-40,98-29,68-21,45-8,13 6,-14 8,-40 17,-52 23,-65 34,-74 46,-82 44,-73 45,-65 24,-50 15,-20-3,10-15,44-26,73-52,89-54,97-42,88-33,67-24,29-10,-4 3,-33 18,-43 22,-44 29,-47 43,-57 44,-58 47,-57 34,-46 22,-25 7,3-12,31-29,57-41,82-53,86-46,81-43,66-26,38-13,4 6,-32 16,-52 26,-72 38,-88 38,-85 31,-86 33,-64 17,-29 12,3-11,41-19,70-36,95-40,101-37,86-28,56-16,26-1,-16 10,-28 15,-40 18,-43 21,-46 20,-44 20,-44 16,-34 4,-17 0,-1-6,20-12,40-26,52-34,59-32,57-29,40-19,32-16,7 3,-15 21,-37 25,-36 24,-40 23,-48 33,-52 22,-59 23,-67 15,-57 7,-49 0,-36 2,-14-3,7-11,36-13,56-17,72-27,87-40,99-40,112-41,128-43,115-34,46-5,2 18,-42 32,-80 42,-92 40,-90 44,-88 47,-98 53,-101 35,-91 31,-98 27,-75 13,-29-12,22-24,52-33,80-39,86-37,96-45,97-35,93-31,76-26,56-12,29 3,0 14,-32 17,-52 24,-60 29,-74 35,-76 27,-82 23,-81 23,-69 21,-45 10,-15 1,12-2,40-19,62-21,69-26,81-31,94-33,104-29,84-22,58-14,17 1,-22 11,-44 22,-62 30,-74 39,-76 40,-77 32,-84 23,-71 9,-49-5,-12-16,22-22,49-28,62-24,73-24,65-23,59-15,46-3,13 1,-3 6,-18 6,-21 5,-19 3,-15 3,-6 1,4 1,0 0,6 0,-5 4,-5 2,-9 3,-23 5,-47 9,-57 9,-61 8,-52 5,-29 5,-15 2,14-4,44-9,51-13,69-19,78-19,79-18,81-12,60-8,39-5,10 2,-18 2,-43 4,-61 10,-78 12,-91 9,-94 7,-91 6,-86 2,-63 2,-39 0,-10 0,20 0,43-1,72 0,72-5,88-7,99-9,108-7,105-2,76 3,57 6,30 6,-12 6,-52 5,-96 1,-122 7,-137 12,-145 28,-145 25,-130 23,-91 23,-43 8,19-2,75-14,111-20,120-26,116-23,127-27,138-24,136-29,135-33,85-18,15-2,-42 10,-85 20,-113 25,-136 33,-137 30,-128 30,-119 22,-104 17,-52-3,7-13,50-19,83-19,94-26,105-24,112-27,103-34,91-19,75-15,44-9,9-1,-39 9,-58 15,-78 22,-90 24,-96 28,-101 26,-92 21,-89 23,-53 20,-12 7,37-5,72-15,105-27,126-28,123-23,105-22,98-17,62-8,21-2,-20 3,-60 7,-84 13,-107 20,-110 22,-125 25,-117 27,-110 27,-77 19,-16 2,34-7,76-14,92-20,104-20,123-15,119-21,102-19,91-24,50-14,5-10,-33-3,-60 2,-84 12,-96 15,-108 20,-95 22,-74 20,-49 11,-6 4,28-4,51-7,66-13,77-21,68-23,57-15,38-12,11 3,-10 7,-35 12,-50 17,-60 20,-63 15,-41 5,-22-2,7-2,23-6,38-12,46-11,43-7,34-5,16-3,-20 4,-29 10,-24 12,-22 6,0 3,21-5,35-11,30-8,19-11,9-9,-5 1,-35 12,-59 18,-70 20,-68 16,-49 12,-30 3,4-2,40-7,69-16,90-23,100-34,93-28,74-22,48-22,25-10,3-3,-25 10,-49 25,-60 22,-68 22,-64 23,-47 15,-18 9,10 3,16 0,27-5,17-3,16-2,7 1,5-1,4 2,-1-5,-5-1,5-3,-2-1,5-2,8-4,15-3,10-3,3-2,-3 4,-12 4,-18 7,-22 8,-29 9,-30 13,-22 16,-21 6,-7 10,1 0,9-4,12-7,15-9,28-15,39-23,54-25,55-15,48-10,33-7,12 1,-25 12,-42 14,-53 23,-66 30,-82 31,-108 34,-142 52,-145 39,-123 16,-66 3,8-22,72-40,111-42,125-45,133-52,149-65,190-68,211-73,196-62,153-23,69 11,-33 38,-115 57,-162 61,-182 67,-191 72,-171 56,-151 49,-125 42,-71 7,-20-9,36-27,72-29,81-31,77-31,79-26,80-22,64-18,39-8,2-1,-16 2,-22-2,-23-1,-22 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2-01T17:56:16.364"/>
    </inkml:context>
    <inkml:brush xml:id="br0">
      <inkml:brushProperty name="width" value="0.35" units="cm"/>
      <inkml:brushProperty name="height" value="2.1" units="cm"/>
      <inkml:brushProperty name="color" value="#FFCC66"/>
      <inkml:brushProperty name="ignorePressure" value="1"/>
      <inkml:brushProperty name="inkEffects" value="pencil"/>
    </inkml:brush>
  </inkml:definitions>
  <inkml:trace contextRef="#ctx0" brushRef="#br0">1307 0,'-5'0,"-5"0,-6 0,-9 0,-9 0,-8 5,-5 1,0-1,0 0,3-2,-4 3,-12 6,-5 4,5 0,3-3,-2-3,0 0,6 0,3 1,5 0,7-3,4 3,4 2,-2 5,-4 4,-1-3,2 1,-2 0,1-2,-3 0,-4 1,6-2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2-01T17:56:17.845"/>
    </inkml:context>
    <inkml:brush xml:id="br0">
      <inkml:brushProperty name="width" value="0.35" units="cm"/>
      <inkml:brushProperty name="height" value="2.1" units="cm"/>
      <inkml:brushProperty name="color" value="#FFCC66"/>
      <inkml:brushProperty name="ignorePressure" value="1"/>
      <inkml:brushProperty name="inkEffects" value="pencil"/>
    </inkml:brush>
  </inkml:definitions>
  <inkml:trace contextRef="#ctx0" brushRef="#br0">1129 28,'0'-4,"-4"-2,-6 0,-6 1,-5 2,-7 1,-4 1,0 1,0 0,1 0,-7 0,-2 5,2 1,-2 0,1-1,4-2,2-1,8 4,-2 4,0 2,0-3,-5 3,0 4,-1-2,-2-2,-18-4,-14 1,6 4,7 0,10-3,7-3,5 2,5 4,1 0,6-3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2-01T17:56:19.756"/>
    </inkml:context>
    <inkml:brush xml:id="br0">
      <inkml:brushProperty name="width" value="0.35" units="cm"/>
      <inkml:brushProperty name="height" value="2.1" units="cm"/>
      <inkml:brushProperty name="color" value="#FFCC66"/>
      <inkml:brushProperty name="ignorePressure" value="1"/>
      <inkml:brushProperty name="inkEffects" value="pencil"/>
    </inkml:brush>
  </inkml:definitions>
  <inkml:trace contextRef="#ctx0" brushRef="#br0">2575 0,'-9'0,"-7"5,-10 5,-10 2,-11 3,-7 3,-4 3,0-2,1 5,5-2,7 0,7 0,1-3,3 4,-3 3,1-4,2-5,-1-1,-1 1,3 3,2-3,-3 0,-9 2,-1-2,-3 0,3 2,4-2,1 0,6 2,0-3,1 1,1-3,-2 1,-5-2,-5 1,1-2,-6 2,-9 3,-7-2,-2-3,-3 1,1 2,3 4,9-2,0-4,5 1,7 2,2-2,8 1,6-1,2 5,-2 4,-2 3,0-3,1 3,1-3,-4 0,-1-1,-3 2,4 0,3-3,6-2,3 6,0 2,4 2,0 0,3-5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2-01T17:56:20.876"/>
    </inkml:context>
    <inkml:brush xml:id="br0">
      <inkml:brushProperty name="width" value="0.35" units="cm"/>
      <inkml:brushProperty name="height" value="2.1" units="cm"/>
      <inkml:brushProperty name="color" value="#FFCC66"/>
      <inkml:brushProperty name="ignorePressure" value="1"/>
      <inkml:brushProperty name="inkEffects" value="pencil"/>
    </inkml:brush>
  </inkml:definitions>
  <inkml:trace contextRef="#ctx0" brushRef="#br0">1143 0,'-5'5,"-5"1,-11 4,-5 0,-8 4,-6 3,-2 3,-7-2,-3 1,2 2,5-4,2 1,3 1,0-2,-3 0,3 2,-2-3,-3 1,3 2,-1 2,-2 2,-3 6,-5 2,-4 5,-5 6,-5 4,8-6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735FF-0A29-4485-BD8A-E1498EF5F99D}" type="datetimeFigureOut">
              <a:rPr lang="es-ES" smtClean="0"/>
              <a:t>23/02/2024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D25D1-B771-48FD-9E7A-63AA2592196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34531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735FF-0A29-4485-BD8A-E1498EF5F99D}" type="datetimeFigureOut">
              <a:rPr lang="es-ES" smtClean="0"/>
              <a:t>23/02/2024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D25D1-B771-48FD-9E7A-63AA2592196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973016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735FF-0A29-4485-BD8A-E1498EF5F99D}" type="datetimeFigureOut">
              <a:rPr lang="es-ES" smtClean="0"/>
              <a:t>23/02/2024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D25D1-B771-48FD-9E7A-63AA2592196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13811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735FF-0A29-4485-BD8A-E1498EF5F99D}" type="datetimeFigureOut">
              <a:rPr lang="es-ES" smtClean="0"/>
              <a:t>23/02/2024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D25D1-B771-48FD-9E7A-63AA2592196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8917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735FF-0A29-4485-BD8A-E1498EF5F99D}" type="datetimeFigureOut">
              <a:rPr lang="es-ES" smtClean="0"/>
              <a:t>23/02/2024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D25D1-B771-48FD-9E7A-63AA2592196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52139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735FF-0A29-4485-BD8A-E1498EF5F99D}" type="datetimeFigureOut">
              <a:rPr lang="es-ES" smtClean="0"/>
              <a:t>23/02/2024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D25D1-B771-48FD-9E7A-63AA2592196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9732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735FF-0A29-4485-BD8A-E1498EF5F99D}" type="datetimeFigureOut">
              <a:rPr lang="es-ES" smtClean="0"/>
              <a:t>23/02/2024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D25D1-B771-48FD-9E7A-63AA2592196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654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735FF-0A29-4485-BD8A-E1498EF5F99D}" type="datetimeFigureOut">
              <a:rPr lang="es-ES" smtClean="0"/>
              <a:t>23/02/2024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D25D1-B771-48FD-9E7A-63AA2592196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14113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735FF-0A29-4485-BD8A-E1498EF5F99D}" type="datetimeFigureOut">
              <a:rPr lang="es-ES" smtClean="0"/>
              <a:t>23/02/2024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D25D1-B771-48FD-9E7A-63AA2592196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24718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735FF-0A29-4485-BD8A-E1498EF5F99D}" type="datetimeFigureOut">
              <a:rPr lang="es-ES" smtClean="0"/>
              <a:t>23/02/2024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D25D1-B771-48FD-9E7A-63AA2592196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305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735FF-0A29-4485-BD8A-E1498EF5F99D}" type="datetimeFigureOut">
              <a:rPr lang="es-ES" smtClean="0"/>
              <a:t>23/02/2024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D25D1-B771-48FD-9E7A-63AA2592196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46902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8735FF-0A29-4485-BD8A-E1498EF5F99D}" type="datetimeFigureOut">
              <a:rPr lang="es-ES" smtClean="0"/>
              <a:t>23/02/2024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8D25D1-B771-48FD-9E7A-63AA2592196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96748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54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microsoft.com/office/2007/relationships/hdphoto" Target="../media/hdphoto5.wdp"/><Relationship Id="rId7" Type="http://schemas.openxmlformats.org/officeDocument/2006/relationships/image" Target="../media/image6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microsoft.com/office/2007/relationships/hdphoto" Target="../media/hdphoto11.wdp"/><Relationship Id="rId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8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6.png"/><Relationship Id="rId21" Type="http://schemas.openxmlformats.org/officeDocument/2006/relationships/customXml" Target="../ink/ink9.xml"/><Relationship Id="rId34" Type="http://schemas.openxmlformats.org/officeDocument/2006/relationships/image" Target="../media/image30.png"/><Relationship Id="rId42" Type="http://schemas.openxmlformats.org/officeDocument/2006/relationships/image" Target="../media/image34.png"/><Relationship Id="rId47" Type="http://schemas.openxmlformats.org/officeDocument/2006/relationships/customXml" Target="../ink/ink22.xml"/><Relationship Id="rId50" Type="http://schemas.openxmlformats.org/officeDocument/2006/relationships/image" Target="../media/image38.png"/><Relationship Id="rId55" Type="http://schemas.openxmlformats.org/officeDocument/2006/relationships/customXml" Target="../ink/ink26.xml"/><Relationship Id="rId63" Type="http://schemas.openxmlformats.org/officeDocument/2006/relationships/customXml" Target="../ink/ink30.xml"/><Relationship Id="rId7" Type="http://schemas.openxmlformats.org/officeDocument/2006/relationships/customXml" Target="../ink/ink2.xml"/><Relationship Id="rId2" Type="http://schemas.openxmlformats.org/officeDocument/2006/relationships/image" Target="../media/image15.png"/><Relationship Id="rId16" Type="http://schemas.openxmlformats.org/officeDocument/2006/relationships/image" Target="../media/image21.png"/><Relationship Id="rId29" Type="http://schemas.openxmlformats.org/officeDocument/2006/relationships/customXml" Target="../ink/ink13.xml"/><Relationship Id="rId11" Type="http://schemas.openxmlformats.org/officeDocument/2006/relationships/customXml" Target="../ink/ink4.xml"/><Relationship Id="rId24" Type="http://schemas.openxmlformats.org/officeDocument/2006/relationships/image" Target="../media/image25.png"/><Relationship Id="rId32" Type="http://schemas.openxmlformats.org/officeDocument/2006/relationships/image" Target="../media/image29.png"/><Relationship Id="rId37" Type="http://schemas.openxmlformats.org/officeDocument/2006/relationships/customXml" Target="../ink/ink17.xml"/><Relationship Id="rId40" Type="http://schemas.openxmlformats.org/officeDocument/2006/relationships/image" Target="../media/image33.png"/><Relationship Id="rId45" Type="http://schemas.openxmlformats.org/officeDocument/2006/relationships/customXml" Target="../ink/ink21.xml"/><Relationship Id="rId53" Type="http://schemas.openxmlformats.org/officeDocument/2006/relationships/customXml" Target="../ink/ink25.xml"/><Relationship Id="rId58" Type="http://schemas.openxmlformats.org/officeDocument/2006/relationships/image" Target="../media/image42.png"/><Relationship Id="rId66" Type="http://schemas.openxmlformats.org/officeDocument/2006/relationships/image" Target="../media/image46.png"/><Relationship Id="rId5" Type="http://schemas.openxmlformats.org/officeDocument/2006/relationships/customXml" Target="../ink/ink1.xml"/><Relationship Id="rId61" Type="http://schemas.openxmlformats.org/officeDocument/2006/relationships/customXml" Target="../ink/ink29.xml"/><Relationship Id="rId19" Type="http://schemas.openxmlformats.org/officeDocument/2006/relationships/customXml" Target="../ink/ink8.xml"/><Relationship Id="rId14" Type="http://schemas.openxmlformats.org/officeDocument/2006/relationships/image" Target="../media/image20.png"/><Relationship Id="rId22" Type="http://schemas.openxmlformats.org/officeDocument/2006/relationships/image" Target="../media/image24.png"/><Relationship Id="rId27" Type="http://schemas.openxmlformats.org/officeDocument/2006/relationships/customXml" Target="../ink/ink12.xml"/><Relationship Id="rId30" Type="http://schemas.openxmlformats.org/officeDocument/2006/relationships/image" Target="../media/image28.png"/><Relationship Id="rId35" Type="http://schemas.openxmlformats.org/officeDocument/2006/relationships/customXml" Target="../ink/ink16.xml"/><Relationship Id="rId43" Type="http://schemas.openxmlformats.org/officeDocument/2006/relationships/customXml" Target="../ink/ink20.xml"/><Relationship Id="rId48" Type="http://schemas.openxmlformats.org/officeDocument/2006/relationships/image" Target="../media/image37.png"/><Relationship Id="rId56" Type="http://schemas.openxmlformats.org/officeDocument/2006/relationships/image" Target="../media/image41.png"/><Relationship Id="rId64" Type="http://schemas.openxmlformats.org/officeDocument/2006/relationships/image" Target="../media/image45.png"/><Relationship Id="rId8" Type="http://schemas.openxmlformats.org/officeDocument/2006/relationships/image" Target="../media/image17.png"/><Relationship Id="rId51" Type="http://schemas.openxmlformats.org/officeDocument/2006/relationships/customXml" Target="../ink/ink24.xml"/><Relationship Id="rId3" Type="http://schemas.microsoft.com/office/2007/relationships/hdphoto" Target="../media/hdphoto6.wdp"/><Relationship Id="rId12" Type="http://schemas.openxmlformats.org/officeDocument/2006/relationships/image" Target="../media/image19.png"/><Relationship Id="rId17" Type="http://schemas.openxmlformats.org/officeDocument/2006/relationships/customXml" Target="../ink/ink7.xml"/><Relationship Id="rId25" Type="http://schemas.openxmlformats.org/officeDocument/2006/relationships/customXml" Target="../ink/ink11.xml"/><Relationship Id="rId33" Type="http://schemas.openxmlformats.org/officeDocument/2006/relationships/customXml" Target="../ink/ink15.xml"/><Relationship Id="rId38" Type="http://schemas.openxmlformats.org/officeDocument/2006/relationships/image" Target="../media/image32.png"/><Relationship Id="rId46" Type="http://schemas.openxmlformats.org/officeDocument/2006/relationships/image" Target="../media/image36.png"/><Relationship Id="rId59" Type="http://schemas.openxmlformats.org/officeDocument/2006/relationships/customXml" Target="../ink/ink28.xml"/><Relationship Id="rId67" Type="http://schemas.openxmlformats.org/officeDocument/2006/relationships/image" Target="../media/image7.png"/><Relationship Id="rId20" Type="http://schemas.openxmlformats.org/officeDocument/2006/relationships/image" Target="../media/image23.png"/><Relationship Id="rId41" Type="http://schemas.openxmlformats.org/officeDocument/2006/relationships/customXml" Target="../ink/ink19.xml"/><Relationship Id="rId54" Type="http://schemas.openxmlformats.org/officeDocument/2006/relationships/image" Target="../media/image40.png"/><Relationship Id="rId6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0.png"/><Relationship Id="rId15" Type="http://schemas.openxmlformats.org/officeDocument/2006/relationships/customXml" Target="../ink/ink6.xml"/><Relationship Id="rId23" Type="http://schemas.openxmlformats.org/officeDocument/2006/relationships/customXml" Target="../ink/ink10.xml"/><Relationship Id="rId28" Type="http://schemas.openxmlformats.org/officeDocument/2006/relationships/image" Target="../media/image27.png"/><Relationship Id="rId36" Type="http://schemas.openxmlformats.org/officeDocument/2006/relationships/image" Target="../media/image31.png"/><Relationship Id="rId49" Type="http://schemas.openxmlformats.org/officeDocument/2006/relationships/customXml" Target="../ink/ink23.xml"/><Relationship Id="rId57" Type="http://schemas.openxmlformats.org/officeDocument/2006/relationships/customXml" Target="../ink/ink27.xml"/><Relationship Id="rId10" Type="http://schemas.openxmlformats.org/officeDocument/2006/relationships/image" Target="../media/image18.png"/><Relationship Id="rId31" Type="http://schemas.openxmlformats.org/officeDocument/2006/relationships/customXml" Target="../ink/ink14.xml"/><Relationship Id="rId44" Type="http://schemas.openxmlformats.org/officeDocument/2006/relationships/image" Target="../media/image35.png"/><Relationship Id="rId52" Type="http://schemas.openxmlformats.org/officeDocument/2006/relationships/image" Target="../media/image39.png"/><Relationship Id="rId60" Type="http://schemas.openxmlformats.org/officeDocument/2006/relationships/image" Target="../media/image43.png"/><Relationship Id="rId65" Type="http://schemas.openxmlformats.org/officeDocument/2006/relationships/customXml" Target="../ink/ink31.xml"/><Relationship Id="rId4" Type="http://schemas.openxmlformats.org/officeDocument/2006/relationships/image" Target="../media/image16.png"/><Relationship Id="rId9" Type="http://schemas.openxmlformats.org/officeDocument/2006/relationships/customXml" Target="../ink/ink3.xml"/><Relationship Id="rId13" Type="http://schemas.openxmlformats.org/officeDocument/2006/relationships/customXml" Target="../ink/ink5.xml"/><Relationship Id="rId18" Type="http://schemas.openxmlformats.org/officeDocument/2006/relationships/image" Target="../media/image22.png"/><Relationship Id="rId39" Type="http://schemas.openxmlformats.org/officeDocument/2006/relationships/customXml" Target="../ink/ink18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622D167-B397-61EC-EAC1-D54663DDAA5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4A06C29-EE6F-A3AB-6962-002B25D9F9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00" y="-1569200"/>
            <a:ext cx="9527356" cy="9527356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ADA7481-66DE-AD15-F3AE-133D1F0EDF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230" y="1325470"/>
            <a:ext cx="4133540" cy="4207059"/>
          </a:xfrm>
          <a:prstGeom prst="rect">
            <a:avLst/>
          </a:prstGeom>
          <a:effectLst>
            <a:outerShdw blurRad="215900" sx="103000" sy="103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339D6073-8733-76AF-AF8A-B35870541159}"/>
              </a:ext>
            </a:extLst>
          </p:cNvPr>
          <p:cNvSpPr/>
          <p:nvPr/>
        </p:nvSpPr>
        <p:spPr>
          <a:xfrm>
            <a:off x="1484689" y="-1"/>
            <a:ext cx="6862777" cy="156966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es-ES" sz="9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Merienda" panose="02000503060000020004" pitchFamily="2" charset="0"/>
              </a:rPr>
              <a:t>20</a:t>
            </a:r>
            <a:r>
              <a:rPr lang="es-ES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Merienda" panose="02000503060000020004" pitchFamily="2" charset="0"/>
              </a:rPr>
              <a:t>è  ANIVERSARI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950E9C3F-64F8-4621-8D8F-AC9F3C789851}"/>
              </a:ext>
            </a:extLst>
          </p:cNvPr>
          <p:cNvSpPr/>
          <p:nvPr/>
        </p:nvSpPr>
        <p:spPr>
          <a:xfrm>
            <a:off x="2282236" y="5220342"/>
            <a:ext cx="5341527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Inverted">
              <a:avLst/>
            </a:prstTxWarp>
            <a:spAutoFit/>
          </a:bodyPr>
          <a:lstStyle/>
          <a:p>
            <a:pPr algn="ctr"/>
            <a:r>
              <a:rPr lang="es-ES" sz="66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erienda" panose="02000503060000020004" pitchFamily="2" charset="0"/>
              </a:rPr>
              <a:t>2004 - 2024</a:t>
            </a:r>
          </a:p>
        </p:txBody>
      </p:sp>
      <p:pic>
        <p:nvPicPr>
          <p:cNvPr id="2" name="EXPORT FINAL CANPI">
            <a:hlinkClick r:id="" action="ppaction://media"/>
            <a:extLst>
              <a:ext uri="{FF2B5EF4-FFF2-40B4-BE49-F238E27FC236}">
                <a16:creationId xmlns:a16="http://schemas.microsoft.com/office/drawing/2014/main" id="{A309913E-8298-1762-3E26-6DE1A432FD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48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09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8000"/>
    </mc:Choice>
    <mc:Fallback xmlns="">
      <p:transition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96CB7FC-1457-C2FE-4972-E3E73CA506C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6002F2FE-2AF5-9BF5-5D80-B8DC86D418BD}"/>
              </a:ext>
            </a:extLst>
          </p:cNvPr>
          <p:cNvSpPr/>
          <p:nvPr/>
        </p:nvSpPr>
        <p:spPr>
          <a:xfrm>
            <a:off x="2362988" y="870753"/>
            <a:ext cx="6742487" cy="144655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s-ES" sz="8800" b="1" cap="none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La </a:t>
            </a:r>
            <a:r>
              <a:rPr lang="es-ES" sz="8800" b="1" cap="none" spc="50" dirty="0" err="1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grangeta</a:t>
            </a:r>
            <a:endParaRPr lang="es-ES" sz="8800" b="1" cap="none" spc="50" dirty="0">
              <a:ln w="9525" cmpd="sng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6CAEDE4-93C8-E714-ED3F-C9038E3FB3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3678">
            <a:off x="236224" y="196653"/>
            <a:ext cx="1563361" cy="1563361"/>
          </a:xfrm>
          <a:prstGeom prst="rect">
            <a:avLst/>
          </a:prstGeom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7568C03-35C8-BA88-BEE2-DE96E79AEB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050192">
            <a:off x="686175" y="1837977"/>
            <a:ext cx="1947421" cy="1947421"/>
          </a:xfrm>
          <a:prstGeom prst="rect">
            <a:avLst/>
          </a:prstGeom>
          <a:ln w="1905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18BD8F3-73B3-BB78-ABD0-DA81EE5423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432062">
            <a:off x="5610473" y="4342767"/>
            <a:ext cx="1947421" cy="1947421"/>
          </a:xfrm>
          <a:prstGeom prst="rect">
            <a:avLst/>
          </a:prstGeom>
          <a:ln w="1905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352A09AA-437A-0E4F-7AC1-3F1B42BB00B3}"/>
              </a:ext>
            </a:extLst>
          </p:cNvPr>
          <p:cNvSpPr txBox="1"/>
          <p:nvPr/>
        </p:nvSpPr>
        <p:spPr>
          <a:xfrm rot="21033622">
            <a:off x="223665" y="3800067"/>
            <a:ext cx="3274239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400" dirty="0" err="1">
                <a:solidFill>
                  <a:schemeClr val="bg1"/>
                </a:solidFill>
                <a:latin typeface="Merienda" panose="02000503060000020004" pitchFamily="2" charset="0"/>
              </a:rPr>
              <a:t>Menjar</a:t>
            </a:r>
            <a:r>
              <a:rPr lang="es-ES" sz="1400" dirty="0">
                <a:solidFill>
                  <a:schemeClr val="bg1"/>
                </a:solidFill>
                <a:latin typeface="Merienda" panose="02000503060000020004" pitchFamily="2" charset="0"/>
              </a:rPr>
              <a:t> a alguna de les 7 </a:t>
            </a:r>
            <a:r>
              <a:rPr lang="es-ES" sz="1400" dirty="0" err="1">
                <a:solidFill>
                  <a:schemeClr val="bg1"/>
                </a:solidFill>
                <a:latin typeface="Merienda" panose="02000503060000020004" pitchFamily="2" charset="0"/>
              </a:rPr>
              <a:t>cabretes</a:t>
            </a:r>
            <a:endParaRPr lang="es-ES" sz="1400" dirty="0">
              <a:solidFill>
                <a:schemeClr val="bg1"/>
              </a:solidFill>
              <a:latin typeface="Merienda" panose="02000503060000020004" pitchFamily="2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F59D9FE-8E8A-C7F0-E93B-0042D486D4FA}"/>
              </a:ext>
            </a:extLst>
          </p:cNvPr>
          <p:cNvSpPr txBox="1"/>
          <p:nvPr/>
        </p:nvSpPr>
        <p:spPr>
          <a:xfrm rot="317180">
            <a:off x="3676981" y="3566615"/>
            <a:ext cx="2640466" cy="307777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s-ES" sz="1400" dirty="0">
                <a:solidFill>
                  <a:schemeClr val="bg1"/>
                </a:solidFill>
                <a:latin typeface="Merienda" panose="02000503060000020004" pitchFamily="2" charset="0"/>
              </a:rPr>
              <a:t>Acarona al </a:t>
            </a:r>
            <a:r>
              <a:rPr lang="es-ES" sz="1400" dirty="0" err="1">
                <a:solidFill>
                  <a:schemeClr val="bg1"/>
                </a:solidFill>
                <a:latin typeface="Merienda" panose="02000503060000020004" pitchFamily="2" charset="0"/>
              </a:rPr>
              <a:t>conillet</a:t>
            </a:r>
            <a:r>
              <a:rPr lang="es-ES" sz="1400" dirty="0">
                <a:solidFill>
                  <a:schemeClr val="bg1"/>
                </a:solidFill>
                <a:latin typeface="Merienda" panose="02000503060000020004" pitchFamily="2" charset="0"/>
              </a:rPr>
              <a:t> </a:t>
            </a:r>
            <a:r>
              <a:rPr lang="es-ES" sz="1400" dirty="0" err="1">
                <a:solidFill>
                  <a:schemeClr val="bg1"/>
                </a:solidFill>
                <a:latin typeface="Merienda" panose="02000503060000020004" pitchFamily="2" charset="0"/>
              </a:rPr>
              <a:t>Taballet</a:t>
            </a:r>
            <a:endParaRPr lang="es-ES" sz="1400" dirty="0">
              <a:solidFill>
                <a:schemeClr val="bg1"/>
              </a:solidFill>
              <a:latin typeface="Merienda" panose="02000503060000020004" pitchFamily="2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B65BC1BC-30B0-8A9F-FF87-29280E76E734}"/>
              </a:ext>
            </a:extLst>
          </p:cNvPr>
          <p:cNvSpPr txBox="1"/>
          <p:nvPr/>
        </p:nvSpPr>
        <p:spPr>
          <a:xfrm rot="998149">
            <a:off x="6516253" y="3642775"/>
            <a:ext cx="2879314" cy="307777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s-ES" sz="1400" dirty="0">
                <a:solidFill>
                  <a:schemeClr val="bg1"/>
                </a:solidFill>
                <a:latin typeface="Merienda" panose="02000503060000020004" pitchFamily="2" charset="0"/>
              </a:rPr>
              <a:t>Revisa la gallina </a:t>
            </a:r>
            <a:r>
              <a:rPr lang="es-ES" sz="1400" dirty="0" err="1">
                <a:solidFill>
                  <a:schemeClr val="bg1"/>
                </a:solidFill>
                <a:latin typeface="Merienda" panose="02000503060000020004" pitchFamily="2" charset="0"/>
              </a:rPr>
              <a:t>dels</a:t>
            </a:r>
            <a:r>
              <a:rPr lang="es-ES" sz="1400" dirty="0">
                <a:solidFill>
                  <a:schemeClr val="bg1"/>
                </a:solidFill>
                <a:latin typeface="Merienda" panose="02000503060000020004" pitchFamily="2" charset="0"/>
              </a:rPr>
              <a:t> </a:t>
            </a:r>
            <a:r>
              <a:rPr lang="es-ES" sz="1400" dirty="0" err="1">
                <a:solidFill>
                  <a:schemeClr val="bg1"/>
                </a:solidFill>
                <a:latin typeface="Merienda" panose="02000503060000020004" pitchFamily="2" charset="0"/>
              </a:rPr>
              <a:t>ous</a:t>
            </a:r>
            <a:r>
              <a:rPr lang="es-ES" sz="1400" dirty="0">
                <a:solidFill>
                  <a:schemeClr val="bg1"/>
                </a:solidFill>
                <a:latin typeface="Merienda" panose="02000503060000020004" pitchFamily="2" charset="0"/>
              </a:rPr>
              <a:t> </a:t>
            </a:r>
            <a:r>
              <a:rPr lang="es-ES" sz="1400" dirty="0" err="1">
                <a:solidFill>
                  <a:schemeClr val="bg1"/>
                </a:solidFill>
                <a:latin typeface="Merienda" panose="02000503060000020004" pitchFamily="2" charset="0"/>
              </a:rPr>
              <a:t>d’Or</a:t>
            </a:r>
            <a:endParaRPr lang="es-ES" sz="1400" dirty="0">
              <a:solidFill>
                <a:schemeClr val="bg1"/>
              </a:solidFill>
              <a:latin typeface="Merienda" panose="02000503060000020004" pitchFamily="2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597CEE4-025F-7FE5-D7EE-62B48AC9EDF9}"/>
              </a:ext>
            </a:extLst>
          </p:cNvPr>
          <p:cNvSpPr txBox="1"/>
          <p:nvPr/>
        </p:nvSpPr>
        <p:spPr>
          <a:xfrm rot="21418558">
            <a:off x="5626338" y="6324330"/>
            <a:ext cx="2060179" cy="307777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s-ES" sz="1400" dirty="0">
                <a:solidFill>
                  <a:schemeClr val="bg1"/>
                </a:solidFill>
                <a:latin typeface="Merienda" panose="02000503060000020004" pitchFamily="2" charset="0"/>
              </a:rPr>
              <a:t>Bibi a </a:t>
            </a:r>
            <a:r>
              <a:rPr lang="es-ES" sz="1400" dirty="0" err="1">
                <a:solidFill>
                  <a:schemeClr val="bg1"/>
                </a:solidFill>
                <a:latin typeface="Merienda" panose="02000503060000020004" pitchFamily="2" charset="0"/>
              </a:rPr>
              <a:t>l’ovella</a:t>
            </a:r>
            <a:r>
              <a:rPr lang="es-ES" sz="1400" dirty="0">
                <a:solidFill>
                  <a:schemeClr val="bg1"/>
                </a:solidFill>
                <a:latin typeface="Merienda" panose="02000503060000020004" pitchFamily="2" charset="0"/>
              </a:rPr>
              <a:t> Blanca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3A32A84E-2A10-ACD8-0F72-D1269DF86B7A}"/>
              </a:ext>
            </a:extLst>
          </p:cNvPr>
          <p:cNvSpPr txBox="1"/>
          <p:nvPr/>
        </p:nvSpPr>
        <p:spPr>
          <a:xfrm rot="182000">
            <a:off x="1699539" y="6339742"/>
            <a:ext cx="3348994" cy="307777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s-ES" sz="1400" dirty="0" err="1">
                <a:solidFill>
                  <a:schemeClr val="bg1"/>
                </a:solidFill>
                <a:latin typeface="Merienda" panose="02000503060000020004" pitchFamily="2" charset="0"/>
              </a:rPr>
              <a:t>Menjar</a:t>
            </a:r>
            <a:r>
              <a:rPr lang="es-ES" sz="1400" dirty="0">
                <a:solidFill>
                  <a:schemeClr val="bg1"/>
                </a:solidFill>
                <a:latin typeface="Merienda" panose="02000503060000020004" pitchFamily="2" charset="0"/>
              </a:rPr>
              <a:t> al </a:t>
            </a:r>
            <a:r>
              <a:rPr lang="es-ES" sz="1400" dirty="0" err="1">
                <a:solidFill>
                  <a:schemeClr val="bg1"/>
                </a:solidFill>
                <a:latin typeface="Merienda" panose="02000503060000020004" pitchFamily="2" charset="0"/>
              </a:rPr>
              <a:t>més</a:t>
            </a:r>
            <a:r>
              <a:rPr lang="es-ES" sz="1400" dirty="0">
                <a:solidFill>
                  <a:schemeClr val="bg1"/>
                </a:solidFill>
                <a:latin typeface="Merienda" panose="02000503060000020004" pitchFamily="2" charset="0"/>
              </a:rPr>
              <a:t> gran </a:t>
            </a:r>
            <a:r>
              <a:rPr lang="es-ES" sz="1400" dirty="0" err="1">
                <a:solidFill>
                  <a:schemeClr val="bg1"/>
                </a:solidFill>
                <a:latin typeface="Merienda" panose="02000503060000020004" pitchFamily="2" charset="0"/>
              </a:rPr>
              <a:t>dels</a:t>
            </a:r>
            <a:r>
              <a:rPr lang="es-ES" sz="1400" dirty="0">
                <a:solidFill>
                  <a:schemeClr val="bg1"/>
                </a:solidFill>
                <a:latin typeface="Merienda" panose="02000503060000020004" pitchFamily="2" charset="0"/>
              </a:rPr>
              <a:t> 3 </a:t>
            </a:r>
            <a:r>
              <a:rPr lang="es-ES" sz="1400" dirty="0" err="1">
                <a:solidFill>
                  <a:schemeClr val="bg1"/>
                </a:solidFill>
                <a:latin typeface="Merienda" panose="02000503060000020004" pitchFamily="2" charset="0"/>
              </a:rPr>
              <a:t>porquets</a:t>
            </a:r>
            <a:endParaRPr lang="es-ES" sz="1400" dirty="0">
              <a:solidFill>
                <a:schemeClr val="bg1"/>
              </a:solidFill>
              <a:latin typeface="Merienda" panose="02000503060000020004" pitchFamily="2" charset="0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F9340EA7-36A1-DA90-61BD-7DB77616C6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35072">
            <a:off x="4139460" y="1592468"/>
            <a:ext cx="1947421" cy="1947421"/>
          </a:xfrm>
          <a:prstGeom prst="rect">
            <a:avLst/>
          </a:prstGeom>
          <a:ln w="1905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2A43948E-39F3-6CEE-10CA-0697903C31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03414">
            <a:off x="7354690" y="1713567"/>
            <a:ext cx="1947421" cy="1947421"/>
          </a:xfrm>
          <a:prstGeom prst="rect">
            <a:avLst/>
          </a:prstGeom>
          <a:ln w="1905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D32FBCF6-891F-0AD1-1830-3649F21BF9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1268">
            <a:off x="2460087" y="4355770"/>
            <a:ext cx="1947421" cy="1947421"/>
          </a:xfrm>
          <a:prstGeom prst="rect">
            <a:avLst/>
          </a:prstGeom>
          <a:ln w="1905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8516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5000">
        <p15:prstTrans prst="drape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D7633B6-4868-3A1D-D669-47D44B28AD9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E5A7D71B-F6E2-0CBC-6662-2011CEBEDD66}"/>
              </a:ext>
            </a:extLst>
          </p:cNvPr>
          <p:cNvSpPr/>
          <p:nvPr/>
        </p:nvSpPr>
        <p:spPr>
          <a:xfrm>
            <a:off x="2362988" y="870753"/>
            <a:ext cx="6742487" cy="144655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s-ES" sz="8800" b="1" cap="none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Vaca </a:t>
            </a:r>
            <a:r>
              <a:rPr lang="es-ES" sz="8800" b="1" cap="none" spc="50" dirty="0" err="1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Bel·la</a:t>
            </a:r>
            <a:endParaRPr lang="es-ES" sz="8800" b="1" cap="none" spc="50" dirty="0">
              <a:ln w="9525" cmpd="sng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ACFBFEC-5747-6D56-DE95-1689948D37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3678">
            <a:off x="236224" y="196653"/>
            <a:ext cx="1563361" cy="1563361"/>
          </a:xfrm>
          <a:prstGeom prst="rect">
            <a:avLst/>
          </a:prstGeom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5FC1A27-E368-2D41-B06D-B91C1FB540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050192">
            <a:off x="927138" y="2124054"/>
            <a:ext cx="3599545" cy="3599545"/>
          </a:xfrm>
          <a:prstGeom prst="rect">
            <a:avLst/>
          </a:prstGeom>
          <a:ln w="1905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DBAAEA9-097C-0331-C5E9-56A68636BF9C}"/>
              </a:ext>
            </a:extLst>
          </p:cNvPr>
          <p:cNvSpPr txBox="1"/>
          <p:nvPr/>
        </p:nvSpPr>
        <p:spPr>
          <a:xfrm rot="21033622">
            <a:off x="1980244" y="5714249"/>
            <a:ext cx="2393604" cy="307777"/>
          </a:xfrm>
          <a:prstGeom prst="rect">
            <a:avLst/>
          </a:prstGeom>
          <a:solidFill>
            <a:srgbClr val="7030A0"/>
          </a:solidFill>
        </p:spPr>
        <p:txBody>
          <a:bodyPr wrap="none" rtlCol="0">
            <a:spAutoFit/>
          </a:bodyPr>
          <a:lstStyle/>
          <a:p>
            <a:r>
              <a:rPr lang="es-ES" sz="1400" dirty="0">
                <a:solidFill>
                  <a:schemeClr val="bg1"/>
                </a:solidFill>
                <a:latin typeface="Merienda" panose="02000503060000020004" pitchFamily="2" charset="0"/>
              </a:rPr>
              <a:t>Alimenta a la vaca </a:t>
            </a:r>
            <a:r>
              <a:rPr lang="es-ES" sz="1400" dirty="0" err="1">
                <a:solidFill>
                  <a:schemeClr val="bg1"/>
                </a:solidFill>
                <a:latin typeface="Merienda" panose="02000503060000020004" pitchFamily="2" charset="0"/>
              </a:rPr>
              <a:t>Bel·la</a:t>
            </a:r>
            <a:endParaRPr lang="es-ES" sz="1400" dirty="0">
              <a:solidFill>
                <a:schemeClr val="bg1"/>
              </a:solidFill>
              <a:latin typeface="Merienda" panose="02000503060000020004" pitchFamily="2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2832ABE-911E-C90C-01DE-7D883E5A056E}"/>
              </a:ext>
            </a:extLst>
          </p:cNvPr>
          <p:cNvSpPr txBox="1"/>
          <p:nvPr/>
        </p:nvSpPr>
        <p:spPr>
          <a:xfrm rot="592599">
            <a:off x="5654113" y="5394991"/>
            <a:ext cx="2622834" cy="307777"/>
          </a:xfrm>
          <a:prstGeom prst="rect">
            <a:avLst/>
          </a:prstGeom>
          <a:solidFill>
            <a:srgbClr val="00FF87"/>
          </a:solidFill>
        </p:spPr>
        <p:txBody>
          <a:bodyPr wrap="none" rtlCol="0">
            <a:spAutoFit/>
          </a:bodyPr>
          <a:lstStyle/>
          <a:p>
            <a:r>
              <a:rPr lang="es-ES" sz="1400" dirty="0" err="1">
                <a:latin typeface="Merienda" panose="02000503060000020004" pitchFamily="2" charset="0"/>
              </a:rPr>
              <a:t>Treu</a:t>
            </a:r>
            <a:r>
              <a:rPr lang="es-ES" sz="1400" dirty="0">
                <a:latin typeface="Merienda" panose="02000503060000020004" pitchFamily="2" charset="0"/>
              </a:rPr>
              <a:t> a </a:t>
            </a:r>
            <a:r>
              <a:rPr lang="es-ES" sz="1400" dirty="0" err="1">
                <a:latin typeface="Merienda" panose="02000503060000020004" pitchFamily="2" charset="0"/>
              </a:rPr>
              <a:t>passejar</a:t>
            </a:r>
            <a:r>
              <a:rPr lang="es-ES" sz="1400" dirty="0">
                <a:latin typeface="Merienda" panose="02000503060000020004" pitchFamily="2" charset="0"/>
              </a:rPr>
              <a:t> a les </a:t>
            </a:r>
            <a:r>
              <a:rPr lang="es-ES" sz="1400" dirty="0" err="1">
                <a:latin typeface="Merienda" panose="02000503060000020004" pitchFamily="2" charset="0"/>
              </a:rPr>
              <a:t>oques</a:t>
            </a:r>
            <a:endParaRPr lang="es-ES" sz="1400" dirty="0">
              <a:latin typeface="Merienda" panose="02000503060000020004" pitchFamily="2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E8416D80-8602-A7FC-40A3-4933425386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93791">
            <a:off x="5505768" y="1781257"/>
            <a:ext cx="3599545" cy="3599545"/>
          </a:xfrm>
          <a:prstGeom prst="rect">
            <a:avLst/>
          </a:prstGeom>
          <a:ln w="1905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755140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5000">
        <p15:prstTrans prst="drape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951495F5-BB1B-97BF-078A-24E4B149EC1E}"/>
              </a:ext>
            </a:extLst>
          </p:cNvPr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8A5B226-9C05-A70A-8069-6F7E4F4EA3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6941"/>
          <a:stretch/>
        </p:blipFill>
        <p:spPr>
          <a:xfrm>
            <a:off x="0" y="1847654"/>
            <a:ext cx="9906000" cy="5010346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98F882A3-C734-6612-71EA-44087A2CC6CF}"/>
              </a:ext>
            </a:extLst>
          </p:cNvPr>
          <p:cNvSpPr/>
          <p:nvPr/>
        </p:nvSpPr>
        <p:spPr>
          <a:xfrm>
            <a:off x="2362988" y="870753"/>
            <a:ext cx="6742487" cy="144655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s-ES" sz="8800" b="1" cap="none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El </a:t>
            </a:r>
            <a:r>
              <a:rPr lang="es-ES" sz="8800" b="1" cap="none" spc="50" dirty="0" err="1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Bosc</a:t>
            </a:r>
            <a:endParaRPr lang="es-ES" sz="8800" b="1" cap="none" spc="50" dirty="0">
              <a:ln w="9525" cmpd="sng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57B95A3-765E-E7ED-D593-A556CEB316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3678">
            <a:off x="236224" y="196653"/>
            <a:ext cx="1563361" cy="1563361"/>
          </a:xfrm>
          <a:prstGeom prst="rect">
            <a:avLst/>
          </a:prstGeom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6F310D2-38E9-C7D0-7FCA-857B3313A7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6195" y="1413637"/>
            <a:ext cx="4573610" cy="4573610"/>
          </a:xfrm>
          <a:prstGeom prst="rect">
            <a:avLst/>
          </a:prstGeom>
          <a:ln w="1905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CEACEB3C-7F93-24EC-D702-8B8C61067ABA}"/>
              </a:ext>
            </a:extLst>
          </p:cNvPr>
          <p:cNvSpPr txBox="1"/>
          <p:nvPr/>
        </p:nvSpPr>
        <p:spPr>
          <a:xfrm rot="21583430">
            <a:off x="582894" y="6032292"/>
            <a:ext cx="8536311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s-ES" sz="1400" dirty="0">
                <a:latin typeface="Merienda" panose="02000503060000020004" pitchFamily="2" charset="0"/>
              </a:rPr>
              <a:t>Aquí en el </a:t>
            </a:r>
            <a:r>
              <a:rPr lang="es-ES" sz="1400" dirty="0" err="1">
                <a:latin typeface="Merienda" panose="02000503060000020004" pitchFamily="2" charset="0"/>
              </a:rPr>
              <a:t>Bosc</a:t>
            </a:r>
            <a:r>
              <a:rPr lang="es-ES" sz="1400" dirty="0">
                <a:latin typeface="Merienda" panose="02000503060000020004" pitchFamily="2" charset="0"/>
              </a:rPr>
              <a:t> </a:t>
            </a:r>
            <a:r>
              <a:rPr lang="es-ES" sz="1400" dirty="0" err="1">
                <a:latin typeface="Merienda" panose="02000503060000020004" pitchFamily="2" charset="0"/>
              </a:rPr>
              <a:t>encantat</a:t>
            </a:r>
            <a:r>
              <a:rPr lang="es-ES" sz="1400" dirty="0">
                <a:latin typeface="Merienda" panose="02000503060000020004" pitchFamily="2" charset="0"/>
              </a:rPr>
              <a:t> era </a:t>
            </a:r>
            <a:r>
              <a:rPr lang="es-ES" sz="1400" dirty="0" err="1">
                <a:latin typeface="Merienda" panose="02000503060000020004" pitchFamily="2" charset="0"/>
              </a:rPr>
              <a:t>on</a:t>
            </a:r>
            <a:r>
              <a:rPr lang="es-ES" sz="1400" dirty="0">
                <a:latin typeface="Merienda" panose="02000503060000020004" pitchFamily="2" charset="0"/>
              </a:rPr>
              <a:t> </a:t>
            </a:r>
            <a:r>
              <a:rPr lang="es-ES" sz="1400" dirty="0" err="1">
                <a:latin typeface="Merienda" panose="02000503060000020004" pitchFamily="2" charset="0"/>
              </a:rPr>
              <a:t>temps</a:t>
            </a:r>
            <a:r>
              <a:rPr lang="es-ES" sz="1400" dirty="0">
                <a:latin typeface="Merienda" panose="02000503060000020004" pitchFamily="2" charset="0"/>
              </a:rPr>
              <a:t> </a:t>
            </a:r>
            <a:r>
              <a:rPr lang="es-ES" sz="1400" dirty="0" err="1">
                <a:latin typeface="Merienda" panose="02000503060000020004" pitchFamily="2" charset="0"/>
              </a:rPr>
              <a:t>enrere</a:t>
            </a:r>
            <a:r>
              <a:rPr lang="es-ES" sz="1400" dirty="0">
                <a:latin typeface="Merienda" panose="02000503060000020004" pitchFamily="2" charset="0"/>
              </a:rPr>
              <a:t> la </a:t>
            </a:r>
            <a:r>
              <a:rPr lang="es-ES" sz="1400" dirty="0" err="1">
                <a:latin typeface="Merienda" panose="02000503060000020004" pitchFamily="2" charset="0"/>
              </a:rPr>
              <a:t>Caputxeta</a:t>
            </a:r>
            <a:r>
              <a:rPr lang="es-ES" sz="1400" dirty="0">
                <a:latin typeface="Merienda" panose="02000503060000020004" pitchFamily="2" charset="0"/>
              </a:rPr>
              <a:t> </a:t>
            </a:r>
            <a:r>
              <a:rPr lang="es-ES" sz="1400" dirty="0" err="1">
                <a:latin typeface="Merienda" panose="02000503060000020004" pitchFamily="2" charset="0"/>
              </a:rPr>
              <a:t>portava</a:t>
            </a:r>
            <a:r>
              <a:rPr lang="es-ES" sz="1400" dirty="0">
                <a:latin typeface="Merienda" panose="02000503060000020004" pitchFamily="2" charset="0"/>
              </a:rPr>
              <a:t> el </a:t>
            </a:r>
            <a:r>
              <a:rPr lang="es-ES" sz="1400" dirty="0" err="1">
                <a:latin typeface="Merienda" panose="02000503060000020004" pitchFamily="2" charset="0"/>
              </a:rPr>
              <a:t>menjar</a:t>
            </a:r>
            <a:r>
              <a:rPr lang="es-ES" sz="1400" dirty="0">
                <a:latin typeface="Merienda" panose="02000503060000020004" pitchFamily="2" charset="0"/>
              </a:rPr>
              <a:t> a la </a:t>
            </a:r>
            <a:r>
              <a:rPr lang="es-ES" sz="1400" dirty="0" err="1">
                <a:latin typeface="Merienda" panose="02000503060000020004" pitchFamily="2" charset="0"/>
              </a:rPr>
              <a:t>seva</a:t>
            </a:r>
            <a:r>
              <a:rPr lang="es-ES" sz="1400" dirty="0">
                <a:latin typeface="Merienda" panose="02000503060000020004" pitchFamily="2" charset="0"/>
              </a:rPr>
              <a:t> </a:t>
            </a:r>
            <a:r>
              <a:rPr lang="es-ES" sz="1400" dirty="0" err="1">
                <a:latin typeface="Merienda" panose="02000503060000020004" pitchFamily="2" charset="0"/>
              </a:rPr>
              <a:t>àvia</a:t>
            </a:r>
            <a:r>
              <a:rPr lang="es-ES" sz="1400" dirty="0">
                <a:latin typeface="Merienda" panose="02000503060000020004" pitchFamily="2" charset="0"/>
              </a:rPr>
              <a:t>.</a:t>
            </a:r>
          </a:p>
          <a:p>
            <a:r>
              <a:rPr lang="es-ES" sz="1400" dirty="0">
                <a:latin typeface="Merienda" panose="02000503060000020004" pitchFamily="2" charset="0"/>
              </a:rPr>
              <a:t>Ara ella té cura </a:t>
            </a:r>
            <a:r>
              <a:rPr lang="es-ES" sz="1400" dirty="0" err="1">
                <a:latin typeface="Merienda" panose="02000503060000020004" pitchFamily="2" charset="0"/>
              </a:rPr>
              <a:t>dels</a:t>
            </a:r>
            <a:r>
              <a:rPr lang="es-ES" sz="1400" dirty="0">
                <a:latin typeface="Merienda" panose="02000503060000020004" pitchFamily="2" charset="0"/>
              </a:rPr>
              <a:t> </a:t>
            </a:r>
            <a:r>
              <a:rPr lang="es-ES" sz="1400" dirty="0" err="1">
                <a:latin typeface="Merienda" panose="02000503060000020004" pitchFamily="2" charset="0"/>
              </a:rPr>
              <a:t>animals</a:t>
            </a:r>
            <a:r>
              <a:rPr lang="es-ES" sz="1400" dirty="0">
                <a:latin typeface="Merienda" panose="02000503060000020004" pitchFamily="2" charset="0"/>
              </a:rPr>
              <a:t> que hi </a:t>
            </a:r>
            <a:r>
              <a:rPr lang="es-ES" sz="1400" dirty="0" err="1">
                <a:latin typeface="Merienda" panose="02000503060000020004" pitchFamily="2" charset="0"/>
              </a:rPr>
              <a:t>viuen</a:t>
            </a:r>
            <a:r>
              <a:rPr lang="es-ES" sz="1400" dirty="0">
                <a:latin typeface="Merienda" panose="02000503060000020004" pitchFamily="2" charset="0"/>
              </a:rPr>
              <a:t>, cerca Dalt </a:t>
            </a:r>
            <a:r>
              <a:rPr lang="es-ES" sz="1400" dirty="0" err="1">
                <a:latin typeface="Merienda" panose="02000503060000020004" pitchFamily="2" charset="0"/>
              </a:rPr>
              <a:t>dels</a:t>
            </a:r>
            <a:r>
              <a:rPr lang="es-ES" sz="1400" dirty="0">
                <a:latin typeface="Merienda" panose="02000503060000020004" pitchFamily="2" charset="0"/>
              </a:rPr>
              <a:t> </a:t>
            </a:r>
            <a:r>
              <a:rPr lang="es-ES" sz="1400" dirty="0" err="1">
                <a:latin typeface="Merienda" panose="02000503060000020004" pitchFamily="2" charset="0"/>
              </a:rPr>
              <a:t>pins</a:t>
            </a:r>
            <a:r>
              <a:rPr lang="es-ES" sz="1400" dirty="0">
                <a:latin typeface="Merienda" panose="02000503060000020004" pitchFamily="2" charset="0"/>
              </a:rPr>
              <a:t> </a:t>
            </a:r>
            <a:r>
              <a:rPr lang="es-ES" sz="1400" dirty="0" err="1">
                <a:latin typeface="Merienda" panose="02000503060000020004" pitchFamily="2" charset="0"/>
              </a:rPr>
              <a:t>els</a:t>
            </a:r>
            <a:r>
              <a:rPr lang="es-ES" sz="1400" dirty="0">
                <a:latin typeface="Merienda" panose="02000503060000020004" pitchFamily="2" charset="0"/>
              </a:rPr>
              <a:t> </a:t>
            </a:r>
            <a:r>
              <a:rPr lang="es-ES" sz="1400" dirty="0" err="1">
                <a:latin typeface="Merienda" panose="02000503060000020004" pitchFamily="2" charset="0"/>
              </a:rPr>
              <a:t>nans</a:t>
            </a:r>
            <a:r>
              <a:rPr lang="es-ES" sz="1400" dirty="0">
                <a:latin typeface="Merienda" panose="02000503060000020004" pitchFamily="2" charset="0"/>
              </a:rPr>
              <a:t> i les </a:t>
            </a:r>
            <a:r>
              <a:rPr lang="es-ES" sz="1400" dirty="0" err="1">
                <a:latin typeface="Merienda" panose="02000503060000020004" pitchFamily="2" charset="0"/>
              </a:rPr>
              <a:t>pinyes</a:t>
            </a:r>
            <a:r>
              <a:rPr lang="es-ES" sz="1400" dirty="0">
                <a:latin typeface="Merienda" panose="02000503060000020004" pitchFamily="2" charset="0"/>
              </a:rPr>
              <a:t> amagades</a:t>
            </a:r>
          </a:p>
        </p:txBody>
      </p:sp>
    </p:spTree>
    <p:extLst>
      <p:ext uri="{BB962C8B-B14F-4D97-AF65-F5344CB8AC3E}">
        <p14:creationId xmlns:p14="http://schemas.microsoft.com/office/powerpoint/2010/main" val="4127914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5000">
        <p15:prstTrans prst="drape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D5787E8-6DFC-A192-8B96-A7EFF74938F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 scaling="4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83"/>
            <a:ext cx="9906000" cy="684386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355B7CE-D764-1547-433B-E9B9C2FC429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26" b="6926"/>
          <a:stretch/>
        </p:blipFill>
        <p:spPr>
          <a:xfrm>
            <a:off x="0" y="3898131"/>
            <a:ext cx="9906000" cy="295987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30B03192-9550-3DDD-9523-6B9C1228E524}"/>
              </a:ext>
            </a:extLst>
          </p:cNvPr>
          <p:cNvSpPr/>
          <p:nvPr/>
        </p:nvSpPr>
        <p:spPr>
          <a:xfrm>
            <a:off x="2362988" y="870753"/>
            <a:ext cx="6742487" cy="144655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s-ES" sz="8800" b="1" cap="none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L’HORT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441F0951-6155-2ACF-1991-3CEF0493AE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3678">
            <a:off x="236224" y="196653"/>
            <a:ext cx="1563361" cy="1563361"/>
          </a:xfrm>
          <a:prstGeom prst="rect">
            <a:avLst/>
          </a:prstGeom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0A73092-493D-2A89-1965-555906F9D9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299651">
            <a:off x="1772862" y="1618404"/>
            <a:ext cx="2617831" cy="2617831"/>
          </a:xfrm>
          <a:prstGeom prst="rect">
            <a:avLst/>
          </a:prstGeom>
          <a:ln w="1905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AC1041DE-5BB1-B85B-807B-446537850EE7}"/>
              </a:ext>
            </a:extLst>
          </p:cNvPr>
          <p:cNvSpPr txBox="1"/>
          <p:nvPr/>
        </p:nvSpPr>
        <p:spPr>
          <a:xfrm rot="21307254">
            <a:off x="217994" y="4318064"/>
            <a:ext cx="5009336" cy="738664"/>
          </a:xfrm>
          <a:prstGeom prst="rect">
            <a:avLst/>
          </a:prstGeom>
          <a:solidFill>
            <a:srgbClr val="FFB7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ES" sz="1400" b="1" dirty="0">
                <a:latin typeface="Merienda" panose="02000503060000020004" pitchFamily="2" charset="0"/>
              </a:rPr>
              <a:t>TOTS ELS INGREDIENTS I FORMULACIONS POSSIBLES</a:t>
            </a:r>
          </a:p>
          <a:p>
            <a:pPr algn="just"/>
            <a:r>
              <a:rPr lang="es-ES" sz="1400" dirty="0" err="1">
                <a:latin typeface="Merienda" panose="02000503060000020004" pitchFamily="2" charset="0"/>
              </a:rPr>
              <a:t>Els</a:t>
            </a:r>
            <a:r>
              <a:rPr lang="es-ES" sz="1400" dirty="0">
                <a:latin typeface="Merienda" panose="02000503060000020004" pitchFamily="2" charset="0"/>
              </a:rPr>
              <a:t> 7 </a:t>
            </a:r>
            <a:r>
              <a:rPr lang="es-ES" sz="1400" dirty="0" err="1">
                <a:latin typeface="Merienda" panose="02000503060000020004" pitchFamily="2" charset="0"/>
              </a:rPr>
              <a:t>nans</a:t>
            </a:r>
            <a:r>
              <a:rPr lang="es-ES" sz="1400" dirty="0">
                <a:latin typeface="Merienda" panose="02000503060000020004" pitchFamily="2" charset="0"/>
              </a:rPr>
              <a:t> planten, </a:t>
            </a:r>
            <a:r>
              <a:rPr lang="es-ES" sz="1400" dirty="0" err="1">
                <a:latin typeface="Merienda" panose="02000503060000020004" pitchFamily="2" charset="0"/>
              </a:rPr>
              <a:t>reguen</a:t>
            </a:r>
            <a:r>
              <a:rPr lang="es-ES" sz="1400" dirty="0">
                <a:latin typeface="Merienda" panose="02000503060000020004" pitchFamily="2" charset="0"/>
              </a:rPr>
              <a:t> i </a:t>
            </a:r>
            <a:r>
              <a:rPr lang="es-ES" sz="1400" dirty="0" err="1">
                <a:latin typeface="Merienda" panose="02000503060000020004" pitchFamily="2" charset="0"/>
              </a:rPr>
              <a:t>recullen</a:t>
            </a:r>
            <a:r>
              <a:rPr lang="es-ES" sz="1400" dirty="0">
                <a:latin typeface="Merienda" panose="02000503060000020004" pitchFamily="2" charset="0"/>
              </a:rPr>
              <a:t>. Treballa </a:t>
            </a:r>
            <a:r>
              <a:rPr lang="es-ES" sz="1400" dirty="0" err="1">
                <a:latin typeface="Merienda" panose="02000503060000020004" pitchFamily="2" charset="0"/>
              </a:rPr>
              <a:t>amb</a:t>
            </a:r>
            <a:r>
              <a:rPr lang="es-ES" sz="1400" dirty="0">
                <a:latin typeface="Merienda" panose="02000503060000020004" pitchFamily="2" charset="0"/>
              </a:rPr>
              <a:t> les </a:t>
            </a:r>
            <a:r>
              <a:rPr lang="es-ES" sz="1400" dirty="0" err="1">
                <a:latin typeface="Merienda" panose="02000503060000020004" pitchFamily="2" charset="0"/>
              </a:rPr>
              <a:t>seves</a:t>
            </a:r>
            <a:r>
              <a:rPr lang="es-ES" sz="1400" dirty="0">
                <a:latin typeface="Merienda" panose="02000503060000020004" pitchFamily="2" charset="0"/>
              </a:rPr>
              <a:t> </a:t>
            </a:r>
            <a:r>
              <a:rPr lang="es-ES" sz="1400" dirty="0" err="1">
                <a:latin typeface="Merienda" panose="02000503060000020004" pitchFamily="2" charset="0"/>
              </a:rPr>
              <a:t>eines</a:t>
            </a:r>
            <a:endParaRPr lang="es-ES" sz="1400" dirty="0">
              <a:latin typeface="Merienda" panose="02000503060000020004" pitchFamily="2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6606BC32-91E3-CFD7-EB3B-635E3E2D85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74894">
            <a:off x="6405337" y="1515275"/>
            <a:ext cx="2617831" cy="2617831"/>
          </a:xfrm>
          <a:prstGeom prst="rect">
            <a:avLst/>
          </a:prstGeom>
          <a:ln w="1905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702183EC-FD4B-C2A7-533A-0D9EBE855987}"/>
              </a:ext>
            </a:extLst>
          </p:cNvPr>
          <p:cNvSpPr txBox="1"/>
          <p:nvPr/>
        </p:nvSpPr>
        <p:spPr>
          <a:xfrm rot="382497">
            <a:off x="5549228" y="4171366"/>
            <a:ext cx="4101580" cy="73866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ES" sz="1400" dirty="0">
                <a:latin typeface="Merienda" panose="02000503060000020004" pitchFamily="2" charset="0"/>
              </a:rPr>
              <a:t>El </a:t>
            </a:r>
            <a:r>
              <a:rPr lang="es-ES" sz="1400" dirty="0" err="1">
                <a:latin typeface="Merienda" panose="02000503060000020004" pitchFamily="2" charset="0"/>
              </a:rPr>
              <a:t>treball</a:t>
            </a:r>
            <a:r>
              <a:rPr lang="es-ES" sz="1400" dirty="0">
                <a:latin typeface="Merienda" panose="02000503060000020004" pitchFamily="2" charset="0"/>
              </a:rPr>
              <a:t> de </a:t>
            </a:r>
            <a:r>
              <a:rPr lang="es-ES" sz="1400" dirty="0" err="1">
                <a:latin typeface="Merienda" panose="02000503060000020004" pitchFamily="2" charset="0"/>
              </a:rPr>
              <a:t>Blancaneu</a:t>
            </a:r>
            <a:r>
              <a:rPr lang="es-ES" sz="1400" dirty="0">
                <a:latin typeface="Merienda" panose="02000503060000020004" pitchFamily="2" charset="0"/>
              </a:rPr>
              <a:t> </a:t>
            </a:r>
            <a:r>
              <a:rPr lang="es-ES" sz="1400" dirty="0" err="1">
                <a:latin typeface="Merienda" panose="02000503060000020004" pitchFamily="2" charset="0"/>
              </a:rPr>
              <a:t>requereix</a:t>
            </a:r>
            <a:r>
              <a:rPr lang="es-ES" sz="1400" dirty="0">
                <a:latin typeface="Merienda" panose="02000503060000020004" pitchFamily="2" charset="0"/>
              </a:rPr>
              <a:t> una mica </a:t>
            </a:r>
            <a:r>
              <a:rPr lang="es-ES" sz="1400" dirty="0" err="1">
                <a:latin typeface="Merienda" panose="02000503060000020004" pitchFamily="2" charset="0"/>
              </a:rPr>
              <a:t>més</a:t>
            </a:r>
            <a:r>
              <a:rPr lang="es-ES" sz="1400" dirty="0">
                <a:latin typeface="Merienda" panose="02000503060000020004" pitchFamily="2" charset="0"/>
              </a:rPr>
              <a:t> de </a:t>
            </a:r>
            <a:r>
              <a:rPr lang="es-ES" sz="1400" dirty="0" err="1">
                <a:latin typeface="Merienda" panose="02000503060000020004" pitchFamily="2" charset="0"/>
              </a:rPr>
              <a:t>precissió</a:t>
            </a:r>
            <a:r>
              <a:rPr lang="es-ES" sz="1400" dirty="0">
                <a:latin typeface="Merienda" panose="02000503060000020004" pitchFamily="2" charset="0"/>
              </a:rPr>
              <a:t>. Formula una </a:t>
            </a:r>
            <a:r>
              <a:rPr lang="es-ES" sz="1400" dirty="0" err="1">
                <a:latin typeface="Merienda" panose="02000503060000020004" pitchFamily="2" charset="0"/>
              </a:rPr>
              <a:t>pózima</a:t>
            </a:r>
            <a:r>
              <a:rPr lang="es-ES" sz="1400" dirty="0">
                <a:latin typeface="Merienda" panose="02000503060000020004" pitchFamily="2" charset="0"/>
              </a:rPr>
              <a:t> a la </a:t>
            </a:r>
            <a:r>
              <a:rPr lang="es-ES" sz="1400" dirty="0" err="1">
                <a:latin typeface="Merienda" panose="02000503060000020004" pitchFamily="2" charset="0"/>
              </a:rPr>
              <a:t>cuineta</a:t>
            </a:r>
            <a:endParaRPr lang="es-ES" sz="1400" dirty="0">
              <a:latin typeface="Merienda" panose="0200050306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623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5000">
        <p15:prstTrans prst="drape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8CDF4DD-4C27-F9EA-D9FD-D9D29C72AF4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923B2A9-F9C8-C2AA-103B-286CE7F20D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02"/>
          <a:stretch/>
        </p:blipFill>
        <p:spPr>
          <a:xfrm>
            <a:off x="2457997" y="1055802"/>
            <a:ext cx="7448003" cy="580219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8600907-62F0-AED0-A534-FC61E43768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3678">
            <a:off x="236224" y="196653"/>
            <a:ext cx="1563361" cy="1563361"/>
          </a:xfrm>
          <a:prstGeom prst="rect">
            <a:avLst/>
          </a:prstGeom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270363F-893A-E504-85F5-B75F6757B9E1}"/>
              </a:ext>
            </a:extLst>
          </p:cNvPr>
          <p:cNvSpPr txBox="1"/>
          <p:nvPr/>
        </p:nvSpPr>
        <p:spPr>
          <a:xfrm>
            <a:off x="326318" y="3418292"/>
            <a:ext cx="32075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a-ES" sz="1600" dirty="0">
                <a:solidFill>
                  <a:schemeClr val="bg1">
                    <a:lumMod val="85000"/>
                  </a:schemeClr>
                </a:solidFill>
                <a:latin typeface="Merienda" panose="02000503060000020004" pitchFamily="2" charset="0"/>
              </a:rPr>
              <a:t>Amb tot l’afecte del món.</a:t>
            </a:r>
          </a:p>
          <a:p>
            <a:pPr algn="just"/>
            <a:r>
              <a:rPr lang="ca-ES" sz="1600" dirty="0">
                <a:solidFill>
                  <a:schemeClr val="bg1">
                    <a:lumMod val="85000"/>
                  </a:schemeClr>
                </a:solidFill>
                <a:latin typeface="Merienda" panose="02000503060000020004" pitchFamily="2" charset="0"/>
              </a:rPr>
              <a:t>Gràcies per fer possible el nostre somni durant aquest 20 anys.</a:t>
            </a:r>
            <a:endParaRPr lang="ca-ES" sz="3200" dirty="0">
              <a:solidFill>
                <a:schemeClr val="bg1">
                  <a:lumMod val="85000"/>
                </a:schemeClr>
              </a:solidFill>
              <a:latin typeface="Merienda" panose="02000503060000020004" pitchFamily="2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140BCF6-3AB4-57F4-9AA1-6F21847878F0}"/>
              </a:ext>
            </a:extLst>
          </p:cNvPr>
          <p:cNvSpPr/>
          <p:nvPr/>
        </p:nvSpPr>
        <p:spPr>
          <a:xfrm>
            <a:off x="2362988" y="870753"/>
            <a:ext cx="6742487" cy="144655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s-ES" sz="8800" b="1" cap="none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GRÀCIES</a:t>
            </a:r>
          </a:p>
        </p:txBody>
      </p:sp>
    </p:spTree>
    <p:extLst>
      <p:ext uri="{BB962C8B-B14F-4D97-AF65-F5344CB8AC3E}">
        <p14:creationId xmlns:p14="http://schemas.microsoft.com/office/powerpoint/2010/main" val="2628213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20000">
        <p15:prstTrans prst="drape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mph" presetSubtype="0" fill="hold" grpId="0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FE7CF613-4133-1891-D1F5-34BEDDC0CE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385"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68AE6C9-F232-3E69-87F4-51D108F7BA4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470365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7BF3C7C-960B-C296-0C93-FDB15262E5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3678">
            <a:off x="3812356" y="251413"/>
            <a:ext cx="2281287" cy="2281287"/>
          </a:xfrm>
          <a:prstGeom prst="rect">
            <a:avLst/>
          </a:prstGeom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DCCCFFF9-7D3B-4DD7-3B2E-57718B4C9AE0}"/>
              </a:ext>
            </a:extLst>
          </p:cNvPr>
          <p:cNvSpPr/>
          <p:nvPr/>
        </p:nvSpPr>
        <p:spPr>
          <a:xfrm>
            <a:off x="1580563" y="3208600"/>
            <a:ext cx="6742487" cy="144655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s-ES" sz="8800" b="1" cap="none" spc="50" dirty="0" err="1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Us</a:t>
            </a:r>
            <a:r>
              <a:rPr lang="es-ES" sz="8800" b="1" cap="none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s-ES" sz="8800" b="1" cap="none" spc="50" dirty="0" err="1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presentem</a:t>
            </a:r>
            <a:endParaRPr lang="es-ES" sz="8800" b="1" cap="none" spc="50" dirty="0">
              <a:ln w="9525" cmpd="sng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19D04C0D-0EE1-EF6C-9D0A-DB16B8E91222}"/>
              </a:ext>
            </a:extLst>
          </p:cNvPr>
          <p:cNvSpPr/>
          <p:nvPr/>
        </p:nvSpPr>
        <p:spPr>
          <a:xfrm>
            <a:off x="1231244" y="3845213"/>
            <a:ext cx="744351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50" dirty="0">
                <a:ln w="9525" cmpd="sng">
                  <a:solidFill>
                    <a:srgbClr val="0070C0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sigues el/la protagonista</a:t>
            </a:r>
          </a:p>
          <a:p>
            <a:pPr algn="ctr"/>
            <a:r>
              <a:rPr lang="es-ES" sz="5400" b="1" spc="50" dirty="0">
                <a:ln w="9525" cmpd="sng">
                  <a:solidFill>
                    <a:srgbClr val="0070C0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del </a:t>
            </a:r>
            <a:r>
              <a:rPr lang="es-ES" sz="5400" b="1" spc="50" dirty="0" err="1">
                <a:ln w="9525" cmpd="sng">
                  <a:solidFill>
                    <a:srgbClr val="0070C0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nostre</a:t>
            </a:r>
            <a:r>
              <a:rPr lang="es-ES" sz="5400" b="1" spc="50" dirty="0">
                <a:ln w="9525" cmpd="sng">
                  <a:solidFill>
                    <a:srgbClr val="0070C0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s-ES" sz="5400" b="1" spc="50" dirty="0" err="1">
                <a:ln w="9525" cmpd="sng">
                  <a:solidFill>
                    <a:srgbClr val="0070C0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conte</a:t>
            </a:r>
            <a:endParaRPr lang="es-ES" sz="5400" b="1" cap="none" spc="50" dirty="0">
              <a:ln w="9525" cmpd="sng">
                <a:solidFill>
                  <a:srgbClr val="0070C0"/>
                </a:solidFill>
                <a:prstDash val="solid"/>
              </a:ln>
              <a:solidFill>
                <a:srgbClr val="FFFF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0EF1DBB2-3531-E275-C2B9-8897C5F08A87}"/>
              </a:ext>
            </a:extLst>
          </p:cNvPr>
          <p:cNvSpPr/>
          <p:nvPr/>
        </p:nvSpPr>
        <p:spPr>
          <a:xfrm>
            <a:off x="2342422" y="5715733"/>
            <a:ext cx="52238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50" dirty="0" err="1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passeu</a:t>
            </a:r>
            <a:r>
              <a:rPr lang="es-ES" sz="5400" b="1" cap="none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, </a:t>
            </a:r>
            <a:r>
              <a:rPr lang="es-ES" sz="5400" b="1" cap="none" spc="50" dirty="0" err="1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passeu</a:t>
            </a:r>
            <a:r>
              <a:rPr lang="es-ES" sz="5400" b="1" cap="none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…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EABFB910-A1F4-2835-600D-F1D67C3B38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722456" y="3613617"/>
            <a:ext cx="3041139" cy="367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151464"/>
      </p:ext>
    </p:extLst>
  </p:cSld>
  <p:clrMapOvr>
    <a:masterClrMapping/>
  </p:clrMapOvr>
  <p:transition advClick="0" advTm="8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E61C6D9-C8A8-7F77-5F26-6944E9FAAC1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37E017F-95AE-C147-6FE6-4CBEF9D2AA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3678">
            <a:off x="236224" y="196653"/>
            <a:ext cx="1563361" cy="1563361"/>
          </a:xfrm>
          <a:prstGeom prst="rect">
            <a:avLst/>
          </a:prstGeom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5E508D5-35EC-64BE-C1E8-B00A682D75BA}"/>
              </a:ext>
            </a:extLst>
          </p:cNvPr>
          <p:cNvSpPr txBox="1"/>
          <p:nvPr/>
        </p:nvSpPr>
        <p:spPr>
          <a:xfrm>
            <a:off x="656589" y="2079060"/>
            <a:ext cx="8592821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2800" b="1" kern="100" dirty="0">
                <a:solidFill>
                  <a:schemeClr val="bg1">
                    <a:lumMod val="85000"/>
                  </a:schemeClr>
                </a:solidFill>
                <a:effectLst/>
                <a:latin typeface="Merienda" panose="0200050306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Introducció</a:t>
            </a:r>
          </a:p>
          <a:p>
            <a:pPr algn="just"/>
            <a:br>
              <a:rPr lang="ca-ES" sz="1800" kern="100" dirty="0">
                <a:solidFill>
                  <a:schemeClr val="bg1">
                    <a:lumMod val="85000"/>
                  </a:schemeClr>
                </a:solidFill>
                <a:effectLst/>
                <a:latin typeface="Merienda" panose="0200050306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ca-ES" sz="1800" kern="100" dirty="0">
                <a:solidFill>
                  <a:schemeClr val="bg1">
                    <a:lumMod val="85000"/>
                  </a:schemeClr>
                </a:solidFill>
                <a:effectLst/>
                <a:latin typeface="Merienda" panose="0200050306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a-ES" sz="1600" kern="100" dirty="0">
                <a:solidFill>
                  <a:schemeClr val="bg1">
                    <a:lumMod val="85000"/>
                  </a:schemeClr>
                </a:solidFill>
                <a:effectLst/>
                <a:latin typeface="Merienda" panose="0200050306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Els temps han canviat, </a:t>
            </a:r>
            <a:r>
              <a:rPr lang="ca-ES" sz="1600" b="1" kern="100" dirty="0">
                <a:solidFill>
                  <a:schemeClr val="bg1">
                    <a:lumMod val="85000"/>
                  </a:schemeClr>
                </a:solidFill>
                <a:effectLst/>
                <a:latin typeface="Merienda" panose="0200050306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La Caputxeta vermella </a:t>
            </a:r>
            <a:r>
              <a:rPr lang="ca-ES" sz="1600" kern="100" dirty="0">
                <a:solidFill>
                  <a:schemeClr val="bg1">
                    <a:lumMod val="85000"/>
                  </a:schemeClr>
                </a:solidFill>
                <a:effectLst/>
                <a:latin typeface="Merienda" panose="0200050306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 </a:t>
            </a:r>
            <a:r>
              <a:rPr lang="ca-ES" sz="1600" b="1" kern="100" dirty="0">
                <a:solidFill>
                  <a:schemeClr val="bg1">
                    <a:lumMod val="85000"/>
                  </a:schemeClr>
                </a:solidFill>
                <a:effectLst/>
                <a:latin typeface="Merienda" panose="0200050306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la </a:t>
            </a:r>
            <a:r>
              <a:rPr lang="ca-ES" sz="1600" b="1" kern="100" dirty="0" err="1">
                <a:solidFill>
                  <a:schemeClr val="bg1">
                    <a:lumMod val="85000"/>
                  </a:schemeClr>
                </a:solidFill>
                <a:effectLst/>
                <a:latin typeface="Merienda" panose="0200050306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Blancaneu</a:t>
            </a:r>
            <a:r>
              <a:rPr lang="ca-ES" sz="1600" kern="100" dirty="0">
                <a:solidFill>
                  <a:schemeClr val="bg1">
                    <a:lumMod val="85000"/>
                  </a:schemeClr>
                </a:solidFill>
                <a:effectLst/>
                <a:latin typeface="Merienda" panose="0200050306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no sols són conegudes per ser dolces nenes que portaven menjar a l'àvia i esperaven el petó del príncep per poder despertar.</a:t>
            </a:r>
          </a:p>
          <a:p>
            <a:pPr algn="just"/>
            <a:endParaRPr lang="ca-ES" sz="1600" kern="100" dirty="0">
              <a:solidFill>
                <a:schemeClr val="bg1">
                  <a:lumMod val="85000"/>
                </a:schemeClr>
              </a:solidFill>
              <a:effectLst/>
              <a:latin typeface="Merienda" panose="0200050306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br>
              <a:rPr lang="ca-ES" sz="1800" kern="100" dirty="0">
                <a:solidFill>
                  <a:schemeClr val="bg1">
                    <a:lumMod val="85000"/>
                  </a:schemeClr>
                </a:solidFill>
                <a:effectLst/>
                <a:latin typeface="Merienda" panose="0200050306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a-ES" sz="3200" kern="100" dirty="0">
                <a:solidFill>
                  <a:schemeClr val="bg1">
                    <a:lumMod val="85000"/>
                  </a:schemeClr>
                </a:solidFill>
                <a:effectLst/>
                <a:latin typeface="Merienda" panose="0200050306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Les voleu conèixer?</a:t>
            </a:r>
          </a:p>
          <a:p>
            <a:pPr algn="just"/>
            <a:br>
              <a:rPr lang="ca-ES" sz="1800" kern="100" dirty="0">
                <a:solidFill>
                  <a:schemeClr val="bg1">
                    <a:lumMod val="85000"/>
                  </a:schemeClr>
                </a:solidFill>
                <a:effectLst/>
                <a:latin typeface="Merienda" panose="0200050306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ca-ES" sz="1800" kern="100" dirty="0">
              <a:solidFill>
                <a:schemeClr val="bg1">
                  <a:lumMod val="85000"/>
                </a:schemeClr>
              </a:solidFill>
              <a:effectLst/>
              <a:latin typeface="Merienda" panose="0200050306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ca-ES" sz="1600" kern="100" dirty="0">
                <a:solidFill>
                  <a:schemeClr val="bg1">
                    <a:lumMod val="85000"/>
                  </a:schemeClr>
                </a:solidFill>
                <a:effectLst/>
                <a:latin typeface="Merienda" panose="0200050306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Són nenes lluitadores, indispensables a la Granja.</a:t>
            </a:r>
            <a:endParaRPr lang="es-ES" sz="1600" kern="100" dirty="0">
              <a:solidFill>
                <a:schemeClr val="bg1">
                  <a:lumMod val="85000"/>
                </a:schemeClr>
              </a:solidFill>
              <a:effectLst/>
              <a:latin typeface="Merienda" panose="0200050306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es-ES" dirty="0">
              <a:solidFill>
                <a:schemeClr val="bg1">
                  <a:lumMod val="85000"/>
                </a:schemeClr>
              </a:solidFill>
              <a:latin typeface="Merienda" panose="0200050306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9396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20000">
        <p15:prstTrans prst="drape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mph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E863516-0917-34BB-DF10-76FE6CDAAFD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9C3F8AA-B694-D16F-50B8-DDA0F461FA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3678">
            <a:off x="236224" y="196653"/>
            <a:ext cx="1563361" cy="1563361"/>
          </a:xfrm>
          <a:prstGeom prst="rect">
            <a:avLst/>
          </a:prstGeom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7C582B7-74A3-D542-8375-97B8DC4E68BB}"/>
              </a:ext>
            </a:extLst>
          </p:cNvPr>
          <p:cNvSpPr txBox="1"/>
          <p:nvPr/>
        </p:nvSpPr>
        <p:spPr>
          <a:xfrm>
            <a:off x="1962317" y="1237242"/>
            <a:ext cx="75323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a-ES" sz="1600" dirty="0">
                <a:solidFill>
                  <a:schemeClr val="bg1">
                    <a:lumMod val="85000"/>
                  </a:schemeClr>
                </a:solidFill>
                <a:latin typeface="Merienda" panose="02000503060000020004" pitchFamily="2" charset="0"/>
              </a:rPr>
              <a:t>Us convidem a formar part del nostre conte. On Blancaneus i la caputxeta, junt amb els vostres infants o grups escolars seran els/les protagonistes.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8B87C70-C16D-1991-1FFD-55AD0EC540CD}"/>
              </a:ext>
            </a:extLst>
          </p:cNvPr>
          <p:cNvSpPr txBox="1"/>
          <p:nvPr/>
        </p:nvSpPr>
        <p:spPr>
          <a:xfrm>
            <a:off x="606536" y="6464655"/>
            <a:ext cx="86994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i="1" dirty="0">
                <a:solidFill>
                  <a:schemeClr val="bg2">
                    <a:lumMod val="25000"/>
                  </a:schemeClr>
                </a:solidFill>
              </a:rPr>
              <a:t>*</a:t>
            </a:r>
            <a:r>
              <a:rPr lang="es-ES" sz="1200" i="1" dirty="0" err="1">
                <a:solidFill>
                  <a:schemeClr val="bg2">
                    <a:lumMod val="25000"/>
                  </a:schemeClr>
                </a:solidFill>
              </a:rPr>
              <a:t>Toqueu</a:t>
            </a:r>
            <a:r>
              <a:rPr lang="es-ES" sz="1200" i="1" dirty="0">
                <a:solidFill>
                  <a:schemeClr val="bg2">
                    <a:lumMod val="25000"/>
                  </a:schemeClr>
                </a:solidFill>
              </a:rPr>
              <a:t> la cara </a:t>
            </a:r>
            <a:r>
              <a:rPr lang="es-ES" sz="1200" i="1" dirty="0" err="1">
                <a:solidFill>
                  <a:schemeClr val="bg2">
                    <a:lumMod val="25000"/>
                  </a:schemeClr>
                </a:solidFill>
              </a:rPr>
              <a:t>sonrient</a:t>
            </a:r>
            <a:r>
              <a:rPr lang="es-ES" sz="1200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s-ES" sz="1200" i="1" dirty="0" err="1">
                <a:solidFill>
                  <a:schemeClr val="bg2">
                    <a:lumMod val="25000"/>
                  </a:schemeClr>
                </a:solidFill>
              </a:rPr>
              <a:t>amb</a:t>
            </a:r>
            <a:r>
              <a:rPr lang="es-ES" sz="1200" i="1" dirty="0">
                <a:solidFill>
                  <a:schemeClr val="bg2">
                    <a:lumMod val="25000"/>
                  </a:schemeClr>
                </a:solidFill>
              </a:rPr>
              <a:t> el botó </a:t>
            </a:r>
            <a:r>
              <a:rPr lang="es-ES" sz="1200" i="1" dirty="0" err="1">
                <a:solidFill>
                  <a:schemeClr val="bg2">
                    <a:lumMod val="25000"/>
                  </a:schemeClr>
                </a:solidFill>
              </a:rPr>
              <a:t>dret</a:t>
            </a:r>
            <a:r>
              <a:rPr lang="es-ES" sz="1200" i="1" dirty="0">
                <a:solidFill>
                  <a:schemeClr val="bg2">
                    <a:lumMod val="25000"/>
                  </a:schemeClr>
                </a:solidFill>
              </a:rPr>
              <a:t> del </a:t>
            </a:r>
            <a:r>
              <a:rPr lang="es-ES" sz="1200" i="1" dirty="0" err="1">
                <a:solidFill>
                  <a:schemeClr val="bg2">
                    <a:lumMod val="25000"/>
                  </a:schemeClr>
                </a:solidFill>
              </a:rPr>
              <a:t>ratolí</a:t>
            </a:r>
            <a:r>
              <a:rPr lang="es-ES" sz="1200" i="1" dirty="0">
                <a:solidFill>
                  <a:schemeClr val="bg2">
                    <a:lumMod val="25000"/>
                  </a:schemeClr>
                </a:solidFill>
              </a:rPr>
              <a:t> i </a:t>
            </a:r>
            <a:r>
              <a:rPr lang="es-ES" sz="1200" i="1" dirty="0" err="1">
                <a:solidFill>
                  <a:schemeClr val="bg2">
                    <a:lumMod val="25000"/>
                  </a:schemeClr>
                </a:solidFill>
              </a:rPr>
              <a:t>digueu</a:t>
            </a:r>
            <a:r>
              <a:rPr lang="es-ES" sz="1200" i="1" dirty="0">
                <a:solidFill>
                  <a:schemeClr val="bg2">
                    <a:lumMod val="25000"/>
                  </a:schemeClr>
                </a:solidFill>
              </a:rPr>
              <a:t> “</a:t>
            </a:r>
            <a:r>
              <a:rPr lang="es-ES" sz="1200" i="1" dirty="0" err="1">
                <a:solidFill>
                  <a:schemeClr val="bg2">
                    <a:lumMod val="25000"/>
                  </a:schemeClr>
                </a:solidFill>
              </a:rPr>
              <a:t>canviar</a:t>
            </a:r>
            <a:r>
              <a:rPr lang="es-ES" sz="1200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s-ES" sz="1200" i="1" dirty="0" err="1">
                <a:solidFill>
                  <a:schemeClr val="bg2">
                    <a:lumMod val="25000"/>
                  </a:schemeClr>
                </a:solidFill>
              </a:rPr>
              <a:t>imatge</a:t>
            </a:r>
            <a:r>
              <a:rPr lang="es-ES" sz="1200" i="1" dirty="0">
                <a:solidFill>
                  <a:schemeClr val="bg2">
                    <a:lumMod val="25000"/>
                  </a:schemeClr>
                </a:solidFill>
              </a:rPr>
              <a:t>”, </a:t>
            </a:r>
            <a:r>
              <a:rPr lang="es-ES" sz="1200" i="1" dirty="0" err="1">
                <a:solidFill>
                  <a:schemeClr val="bg2">
                    <a:lumMod val="25000"/>
                  </a:schemeClr>
                </a:solidFill>
              </a:rPr>
              <a:t>escolliu</a:t>
            </a:r>
            <a:r>
              <a:rPr lang="es-ES" sz="1200" i="1" dirty="0">
                <a:solidFill>
                  <a:schemeClr val="bg2">
                    <a:lumMod val="25000"/>
                  </a:schemeClr>
                </a:solidFill>
              </a:rPr>
              <a:t> la </a:t>
            </a:r>
            <a:r>
              <a:rPr lang="es-ES" sz="1200" i="1" dirty="0" err="1">
                <a:solidFill>
                  <a:schemeClr val="bg2">
                    <a:lumMod val="25000"/>
                  </a:schemeClr>
                </a:solidFill>
              </a:rPr>
              <a:t>vostra</a:t>
            </a:r>
            <a:r>
              <a:rPr lang="es-ES" sz="1200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s-ES" sz="1200" i="1" dirty="0" err="1">
                <a:solidFill>
                  <a:schemeClr val="bg2">
                    <a:lumMod val="25000"/>
                  </a:schemeClr>
                </a:solidFill>
              </a:rPr>
              <a:t>imatge</a:t>
            </a:r>
            <a:r>
              <a:rPr lang="es-ES" sz="1200" i="1" dirty="0">
                <a:solidFill>
                  <a:schemeClr val="bg2">
                    <a:lumMod val="25000"/>
                  </a:schemeClr>
                </a:solidFill>
              </a:rPr>
              <a:t> i </a:t>
            </a:r>
            <a:r>
              <a:rPr lang="es-ES" sz="1200" i="1" dirty="0" err="1">
                <a:solidFill>
                  <a:schemeClr val="bg2">
                    <a:lumMod val="25000"/>
                  </a:schemeClr>
                </a:solidFill>
              </a:rPr>
              <a:t>s’adaptarà</a:t>
            </a:r>
            <a:r>
              <a:rPr lang="es-ES" sz="1200" i="1" dirty="0">
                <a:solidFill>
                  <a:schemeClr val="bg2">
                    <a:lumMod val="25000"/>
                  </a:schemeClr>
                </a:solidFill>
              </a:rPr>
              <a:t> a </a:t>
            </a:r>
            <a:r>
              <a:rPr lang="es-ES" sz="1200" i="1" dirty="0" err="1">
                <a:solidFill>
                  <a:schemeClr val="bg2">
                    <a:lumMod val="25000"/>
                  </a:schemeClr>
                </a:solidFill>
              </a:rPr>
              <a:t>l’espai</a:t>
            </a:r>
            <a:r>
              <a:rPr lang="es-ES" sz="1200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s-ES" sz="1200" i="1" dirty="0" err="1">
                <a:solidFill>
                  <a:schemeClr val="bg2">
                    <a:lumMod val="25000"/>
                  </a:schemeClr>
                </a:solidFill>
              </a:rPr>
              <a:t>establert</a:t>
            </a:r>
            <a:r>
              <a:rPr lang="es-ES" sz="1200" i="1" dirty="0">
                <a:solidFill>
                  <a:schemeClr val="bg2">
                    <a:lumMod val="25000"/>
                  </a:schemeClr>
                </a:solidFill>
              </a:rPr>
              <a:t>. 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DB3CAC5B-847A-CA84-C570-384E3CEB6D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91" y="3166375"/>
            <a:ext cx="1947421" cy="1947421"/>
          </a:xfrm>
          <a:prstGeom prst="rect">
            <a:avLst/>
          </a:prstGeom>
          <a:ln w="1905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3B99B705-6962-9A4C-107A-AD82FEB62C7A}"/>
              </a:ext>
            </a:extLst>
          </p:cNvPr>
          <p:cNvSpPr txBox="1"/>
          <p:nvPr/>
        </p:nvSpPr>
        <p:spPr>
          <a:xfrm>
            <a:off x="6866976" y="2646382"/>
            <a:ext cx="1678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latin typeface="Merienda" panose="02000503060000020004" pitchFamily="2" charset="0"/>
              </a:rPr>
              <a:t>EMPODERA’T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B0094BF-D4F9-24BF-4E66-F7ED8671CA26}"/>
              </a:ext>
            </a:extLst>
          </p:cNvPr>
          <p:cNvSpPr txBox="1"/>
          <p:nvPr/>
        </p:nvSpPr>
        <p:spPr>
          <a:xfrm>
            <a:off x="6989574" y="5179785"/>
            <a:ext cx="15536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 err="1">
                <a:latin typeface="Merienda" panose="02000503060000020004" pitchFamily="2" charset="0"/>
              </a:rPr>
              <a:t>Aquest</a:t>
            </a:r>
            <a:r>
              <a:rPr lang="es-ES" sz="1400" b="1" dirty="0">
                <a:latin typeface="Merienda" panose="02000503060000020004" pitchFamily="2" charset="0"/>
              </a:rPr>
              <a:t>/a </a:t>
            </a:r>
            <a:r>
              <a:rPr lang="es-ES" sz="1400" b="1" dirty="0" err="1">
                <a:latin typeface="Merienda" panose="02000503060000020004" pitchFamily="2" charset="0"/>
              </a:rPr>
              <a:t>soc</a:t>
            </a:r>
            <a:r>
              <a:rPr lang="es-ES" sz="1400" b="1" dirty="0">
                <a:latin typeface="Merienda" panose="02000503060000020004" pitchFamily="2" charset="0"/>
              </a:rPr>
              <a:t> </a:t>
            </a:r>
            <a:r>
              <a:rPr lang="es-ES" sz="1400" b="1" dirty="0" err="1">
                <a:latin typeface="Merienda" panose="02000503060000020004" pitchFamily="2" charset="0"/>
              </a:rPr>
              <a:t>jo</a:t>
            </a:r>
            <a:endParaRPr lang="es-ES" sz="1400" b="1" dirty="0">
              <a:latin typeface="Merienda" panose="02000503060000020004" pitchFamily="2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36ED353A-E18D-68CF-5978-A24C3C5EC461}"/>
              </a:ext>
            </a:extLst>
          </p:cNvPr>
          <p:cNvSpPr txBox="1"/>
          <p:nvPr/>
        </p:nvSpPr>
        <p:spPr>
          <a:xfrm>
            <a:off x="451857" y="2565097"/>
            <a:ext cx="447551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a-ES" sz="1600" dirty="0">
                <a:solidFill>
                  <a:schemeClr val="bg1">
                    <a:lumMod val="85000"/>
                  </a:schemeClr>
                </a:solidFill>
                <a:latin typeface="Merienda" panose="02000503060000020004" pitchFamily="2" charset="0"/>
              </a:rPr>
              <a:t>Sols cal on veieu la cara somrient i afegiu la fotografia dels vostres petits grangers.</a:t>
            </a:r>
          </a:p>
          <a:p>
            <a:pPr algn="just"/>
            <a:endParaRPr lang="ca-ES" sz="1600" dirty="0">
              <a:solidFill>
                <a:schemeClr val="bg1">
                  <a:lumMod val="85000"/>
                </a:schemeClr>
              </a:solidFill>
              <a:latin typeface="Merienda" panose="02000503060000020004" pitchFamily="2" charset="0"/>
            </a:endParaRPr>
          </a:p>
          <a:p>
            <a:pPr algn="just"/>
            <a:endParaRPr lang="ca-ES" sz="1600" dirty="0">
              <a:solidFill>
                <a:schemeClr val="bg1">
                  <a:lumMod val="85000"/>
                </a:schemeClr>
              </a:solidFill>
              <a:latin typeface="Merienda" panose="02000503060000020004" pitchFamily="2" charset="0"/>
            </a:endParaRPr>
          </a:p>
          <a:p>
            <a:r>
              <a:rPr lang="ca-ES" sz="1600" dirty="0">
                <a:solidFill>
                  <a:schemeClr val="bg1">
                    <a:lumMod val="85000"/>
                  </a:schemeClr>
                </a:solidFill>
                <a:latin typeface="Merienda" panose="02000503060000020004" pitchFamily="2" charset="0"/>
              </a:rPr>
              <a:t>Trobareu un bonic recorregut per la granja amb múltiples aventures que us faran gaudir.</a:t>
            </a:r>
          </a:p>
          <a:p>
            <a:endParaRPr lang="ca-ES" sz="1600" dirty="0">
              <a:solidFill>
                <a:schemeClr val="bg1">
                  <a:lumMod val="85000"/>
                </a:schemeClr>
              </a:solidFill>
              <a:latin typeface="Merienda" panose="02000503060000020004" pitchFamily="2" charset="0"/>
            </a:endParaRPr>
          </a:p>
          <a:p>
            <a:pPr algn="ctr"/>
            <a:br>
              <a:rPr lang="ca-ES" sz="1600" dirty="0">
                <a:solidFill>
                  <a:schemeClr val="bg1">
                    <a:lumMod val="85000"/>
                  </a:schemeClr>
                </a:solidFill>
                <a:latin typeface="Merienda" panose="02000503060000020004" pitchFamily="2" charset="0"/>
              </a:rPr>
            </a:br>
            <a:r>
              <a:rPr lang="ca-ES" sz="2400" dirty="0">
                <a:solidFill>
                  <a:schemeClr val="bg1">
                    <a:lumMod val="85000"/>
                  </a:schemeClr>
                </a:solidFill>
                <a:latin typeface="Merienda" panose="02000503060000020004" pitchFamily="2" charset="0"/>
              </a:rPr>
              <a:t>Endavant!!</a:t>
            </a:r>
            <a:endParaRPr lang="es-ES" sz="2400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7E5F16C5-6A76-2E50-2C59-AD0B3FE34ABC}"/>
              </a:ext>
            </a:extLst>
          </p:cNvPr>
          <p:cNvSpPr txBox="1"/>
          <p:nvPr/>
        </p:nvSpPr>
        <p:spPr>
          <a:xfrm rot="20128242">
            <a:off x="5913408" y="2824363"/>
            <a:ext cx="8707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>
                <a:latin typeface="Merienda" panose="02000503060000020004" pitchFamily="2" charset="0"/>
              </a:rPr>
              <a:t>Adorable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06EDD19A-3893-393F-2864-5C9A3043C431}"/>
              </a:ext>
            </a:extLst>
          </p:cNvPr>
          <p:cNvSpPr txBox="1"/>
          <p:nvPr/>
        </p:nvSpPr>
        <p:spPr>
          <a:xfrm rot="1573621">
            <a:off x="8716607" y="2835721"/>
            <a:ext cx="7745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err="1">
                <a:latin typeface="Merienda" panose="02000503060000020004" pitchFamily="2" charset="0"/>
              </a:rPr>
              <a:t>Bonic</a:t>
            </a:r>
            <a:r>
              <a:rPr lang="es-ES" sz="1200" dirty="0">
                <a:latin typeface="Merienda" panose="02000503060000020004" pitchFamily="2" charset="0"/>
              </a:rPr>
              <a:t>/a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03883B67-D8DE-ADC6-8373-B979FF738059}"/>
              </a:ext>
            </a:extLst>
          </p:cNvPr>
          <p:cNvSpPr txBox="1"/>
          <p:nvPr/>
        </p:nvSpPr>
        <p:spPr>
          <a:xfrm rot="20989424">
            <a:off x="5746137" y="3232276"/>
            <a:ext cx="8707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err="1">
                <a:latin typeface="Merienda" panose="02000503060000020004" pitchFamily="2" charset="0"/>
              </a:rPr>
              <a:t>Constant</a:t>
            </a:r>
            <a:endParaRPr lang="es-ES" sz="1200" dirty="0">
              <a:latin typeface="Merienda" panose="02000503060000020004" pitchFamily="2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FB864AD4-AEBC-E93A-37DF-9BA1F77B583B}"/>
              </a:ext>
            </a:extLst>
          </p:cNvPr>
          <p:cNvSpPr txBox="1"/>
          <p:nvPr/>
        </p:nvSpPr>
        <p:spPr>
          <a:xfrm rot="957944">
            <a:off x="8795646" y="3243273"/>
            <a:ext cx="8370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err="1">
                <a:latin typeface="Merienda" panose="02000503060000020004" pitchFamily="2" charset="0"/>
              </a:rPr>
              <a:t>Curiós</a:t>
            </a:r>
            <a:r>
              <a:rPr lang="es-ES" sz="1200" dirty="0">
                <a:latin typeface="Merienda" panose="02000503060000020004" pitchFamily="2" charset="0"/>
              </a:rPr>
              <a:t>/a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28974200-8408-4278-D1A7-50B7E7148E99}"/>
              </a:ext>
            </a:extLst>
          </p:cNvPr>
          <p:cNvSpPr txBox="1"/>
          <p:nvPr/>
        </p:nvSpPr>
        <p:spPr>
          <a:xfrm>
            <a:off x="5741838" y="3582775"/>
            <a:ext cx="6687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err="1">
                <a:latin typeface="Merienda" panose="02000503060000020004" pitchFamily="2" charset="0"/>
              </a:rPr>
              <a:t>Capaç</a:t>
            </a:r>
            <a:endParaRPr lang="es-ES" sz="1200" dirty="0">
              <a:latin typeface="Merienda" panose="02000503060000020004" pitchFamily="2" charset="0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339BB92A-66D7-3C32-0436-960A56D2A94C}"/>
              </a:ext>
            </a:extLst>
          </p:cNvPr>
          <p:cNvSpPr txBox="1"/>
          <p:nvPr/>
        </p:nvSpPr>
        <p:spPr>
          <a:xfrm rot="394923">
            <a:off x="8777927" y="3637923"/>
            <a:ext cx="9781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err="1">
                <a:latin typeface="Merienda" panose="02000503060000020004" pitchFamily="2" charset="0"/>
              </a:rPr>
              <a:t>Decidit</a:t>
            </a:r>
            <a:r>
              <a:rPr lang="es-ES" sz="1200" dirty="0">
                <a:latin typeface="Merienda" panose="02000503060000020004" pitchFamily="2" charset="0"/>
              </a:rPr>
              <a:t>/da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C29108BC-F4C3-6FA0-37C4-10251B17959E}"/>
              </a:ext>
            </a:extLst>
          </p:cNvPr>
          <p:cNvSpPr txBox="1"/>
          <p:nvPr/>
        </p:nvSpPr>
        <p:spPr>
          <a:xfrm rot="21045907">
            <a:off x="5769165" y="3986113"/>
            <a:ext cx="8194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>
                <a:latin typeface="Merienda" panose="02000503060000020004" pitchFamily="2" charset="0"/>
              </a:rPr>
              <a:t>Especial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A394068B-36F6-7AED-DDC7-39627DBF9C10}"/>
              </a:ext>
            </a:extLst>
          </p:cNvPr>
          <p:cNvSpPr txBox="1"/>
          <p:nvPr/>
        </p:nvSpPr>
        <p:spPr>
          <a:xfrm rot="20181963">
            <a:off x="5404449" y="4450165"/>
            <a:ext cx="13805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err="1">
                <a:latin typeface="Merienda" panose="02000503060000020004" pitchFamily="2" charset="0"/>
              </a:rPr>
              <a:t>Extraordinari</a:t>
            </a:r>
            <a:r>
              <a:rPr lang="es-ES" sz="1200" dirty="0">
                <a:latin typeface="Merienda" panose="02000503060000020004" pitchFamily="2" charset="0"/>
              </a:rPr>
              <a:t>/a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48D2646B-4468-0C6B-B86B-0AF91B973C9F}"/>
              </a:ext>
            </a:extLst>
          </p:cNvPr>
          <p:cNvSpPr txBox="1"/>
          <p:nvPr/>
        </p:nvSpPr>
        <p:spPr>
          <a:xfrm rot="1356442">
            <a:off x="8804363" y="4094540"/>
            <a:ext cx="10470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err="1">
                <a:latin typeface="Merienda" panose="02000503060000020004" pitchFamily="2" charset="0"/>
              </a:rPr>
              <a:t>Fantàstic</a:t>
            </a:r>
            <a:r>
              <a:rPr lang="es-ES" sz="1200" dirty="0">
                <a:latin typeface="Merienda" panose="02000503060000020004" pitchFamily="2" charset="0"/>
              </a:rPr>
              <a:t>/a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AC969E32-EF99-95F8-2217-5C75429C9A04}"/>
              </a:ext>
            </a:extLst>
          </p:cNvPr>
          <p:cNvSpPr txBox="1"/>
          <p:nvPr/>
        </p:nvSpPr>
        <p:spPr>
          <a:xfrm>
            <a:off x="8820636" y="4467492"/>
            <a:ext cx="6335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>
                <a:latin typeface="Merienda" panose="02000503060000020004" pitchFamily="2" charset="0"/>
              </a:rPr>
              <a:t>Humil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62187E06-427C-7267-3631-6C6BDBB7F333}"/>
              </a:ext>
            </a:extLst>
          </p:cNvPr>
          <p:cNvSpPr txBox="1"/>
          <p:nvPr/>
        </p:nvSpPr>
        <p:spPr>
          <a:xfrm rot="20836012">
            <a:off x="5948109" y="4810333"/>
            <a:ext cx="6639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>
                <a:latin typeface="Merienda" panose="02000503060000020004" pitchFamily="2" charset="0"/>
              </a:rPr>
              <a:t>Genial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F1A2563F-750A-9BF5-0D18-ED603A9369CD}"/>
              </a:ext>
            </a:extLst>
          </p:cNvPr>
          <p:cNvSpPr txBox="1"/>
          <p:nvPr/>
        </p:nvSpPr>
        <p:spPr>
          <a:xfrm rot="479459">
            <a:off x="8820636" y="4836023"/>
            <a:ext cx="9525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err="1">
                <a:latin typeface="Merienda" panose="02000503060000020004" pitchFamily="2" charset="0"/>
              </a:rPr>
              <a:t>Important</a:t>
            </a:r>
            <a:endParaRPr lang="es-ES" sz="1200" dirty="0">
              <a:latin typeface="Merienda" panose="02000503060000020004" pitchFamily="2" charset="0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F3CB26EF-DFE6-C91D-4012-4BAD381362C2}"/>
              </a:ext>
            </a:extLst>
          </p:cNvPr>
          <p:cNvSpPr txBox="1"/>
          <p:nvPr/>
        </p:nvSpPr>
        <p:spPr>
          <a:xfrm>
            <a:off x="6810763" y="5517721"/>
            <a:ext cx="18069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>
                <a:solidFill>
                  <a:srgbClr val="00B050"/>
                </a:solidFill>
                <a:latin typeface="Merienda" panose="02000503060000020004" pitchFamily="2" charset="0"/>
              </a:rPr>
              <a:t>U: </a:t>
            </a:r>
            <a:r>
              <a:rPr lang="es-ES" sz="2800" b="1" dirty="0" err="1">
                <a:solidFill>
                  <a:srgbClr val="00B050"/>
                </a:solidFill>
                <a:latin typeface="Merienda" panose="02000503060000020004" pitchFamily="2" charset="0"/>
              </a:rPr>
              <a:t>únic</a:t>
            </a:r>
            <a:r>
              <a:rPr lang="es-ES" sz="2800" b="1" dirty="0">
                <a:solidFill>
                  <a:srgbClr val="00B050"/>
                </a:solidFill>
                <a:latin typeface="Merienda" panose="02000503060000020004" pitchFamily="2" charset="0"/>
              </a:rPr>
              <a:t>/a</a:t>
            </a:r>
          </a:p>
        </p:txBody>
      </p:sp>
    </p:spTree>
    <p:extLst>
      <p:ext uri="{BB962C8B-B14F-4D97-AF65-F5344CB8AC3E}">
        <p14:creationId xmlns:p14="http://schemas.microsoft.com/office/powerpoint/2010/main" val="13251012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22000">
        <p15:prstTrans prst="drape"/>
      </p:transition>
    </mc:Choice>
    <mc:Fallback xmlns="">
      <p:transition spd="slow" advClick="0" advTm="2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mph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6" presetClass="emph" presetSubtype="0" fill="hold" grpId="0" nodeType="withEffect">
                                  <p:stCondLst>
                                    <p:cond delay="120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14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14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15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15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15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16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16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167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grpId="0" nodeType="withEffect">
                                  <p:stCondLst>
                                    <p:cond delay="137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grpId="0" nodeType="withEffect">
                                  <p:stCondLst>
                                    <p:cond delay="137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3" grpId="0"/>
      <p:bldP spid="14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AD35556-72A7-AD06-1BE1-36710943808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7BC34860-9D37-B4BA-A6D6-0E96E7AFCA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6" b="896"/>
          <a:stretch/>
        </p:blipFill>
        <p:spPr>
          <a:xfrm>
            <a:off x="556182" y="1164210"/>
            <a:ext cx="7598004" cy="526015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B70B196-BDE2-E042-9B87-01823DE964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3678">
            <a:off x="236224" y="196653"/>
            <a:ext cx="1563361" cy="1563361"/>
          </a:xfrm>
          <a:prstGeom prst="rect">
            <a:avLst/>
          </a:prstGeom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E01F14B-8B1E-ED96-EAE5-383520A7F3A1}"/>
              </a:ext>
            </a:extLst>
          </p:cNvPr>
          <p:cNvSpPr txBox="1"/>
          <p:nvPr/>
        </p:nvSpPr>
        <p:spPr>
          <a:xfrm>
            <a:off x="4768391" y="1738055"/>
            <a:ext cx="47715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a-ES" sz="1600" dirty="0">
                <a:solidFill>
                  <a:schemeClr val="bg1">
                    <a:lumMod val="85000"/>
                  </a:schemeClr>
                </a:solidFill>
                <a:latin typeface="Merienda" panose="02000503060000020004" pitchFamily="2" charset="0"/>
              </a:rPr>
              <a:t>Guardiana de la Granja, manté al marge al llop de les 7 cabretes i lluny de la casa de l’avia.</a:t>
            </a:r>
          </a:p>
          <a:p>
            <a:pPr algn="just"/>
            <a:endParaRPr lang="ca-ES" sz="1600" dirty="0">
              <a:solidFill>
                <a:schemeClr val="bg1">
                  <a:lumMod val="85000"/>
                </a:schemeClr>
              </a:solidFill>
              <a:latin typeface="Merienda" panose="02000503060000020004" pitchFamily="2" charset="0"/>
            </a:endParaRPr>
          </a:p>
          <a:p>
            <a:pPr algn="just"/>
            <a:r>
              <a:rPr lang="ca-ES" sz="1600" dirty="0">
                <a:solidFill>
                  <a:schemeClr val="bg1">
                    <a:lumMod val="85000"/>
                  </a:schemeClr>
                </a:solidFill>
                <a:latin typeface="Merienda" panose="02000503060000020004" pitchFamily="2" charset="0"/>
              </a:rPr>
              <a:t>Vigilant de la gallina dels ous d’or, d’en Tabalet.</a:t>
            </a:r>
          </a:p>
          <a:p>
            <a:pPr algn="just"/>
            <a:endParaRPr lang="ca-ES" sz="1600" dirty="0">
              <a:solidFill>
                <a:schemeClr val="bg1">
                  <a:lumMod val="85000"/>
                </a:schemeClr>
              </a:solidFill>
              <a:latin typeface="Merienda" panose="02000503060000020004" pitchFamily="2" charset="0"/>
            </a:endParaRPr>
          </a:p>
          <a:p>
            <a:pPr algn="just"/>
            <a:r>
              <a:rPr lang="ca-ES" sz="1600" dirty="0">
                <a:solidFill>
                  <a:schemeClr val="bg1">
                    <a:lumMod val="85000"/>
                  </a:schemeClr>
                </a:solidFill>
                <a:latin typeface="Merienda" panose="02000503060000020004" pitchFamily="2" charset="0"/>
              </a:rPr>
              <a:t>En aquests nous temps ha incorporat no donar pas als porcs senglars i a les guineus.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200B8BB-4F03-CF74-02F6-92A6E849BEB8}"/>
              </a:ext>
            </a:extLst>
          </p:cNvPr>
          <p:cNvSpPr txBox="1"/>
          <p:nvPr/>
        </p:nvSpPr>
        <p:spPr>
          <a:xfrm>
            <a:off x="6114845" y="260727"/>
            <a:ext cx="203934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ca-ES" dirty="0">
                <a:solidFill>
                  <a:schemeClr val="bg1">
                    <a:lumMod val="85000"/>
                  </a:schemeClr>
                </a:solidFill>
                <a:latin typeface="Merienda" panose="02000503060000020004" pitchFamily="2" charset="0"/>
              </a:rPr>
              <a:t>A- Alegre</a:t>
            </a:r>
          </a:p>
          <a:p>
            <a:pPr algn="just"/>
            <a:r>
              <a:rPr lang="ca-ES" dirty="0">
                <a:solidFill>
                  <a:schemeClr val="bg1">
                    <a:lumMod val="85000"/>
                  </a:schemeClr>
                </a:solidFill>
                <a:latin typeface="Merienda" panose="02000503060000020004" pitchFamily="2" charset="0"/>
              </a:rPr>
              <a:t>E- Enèrgica</a:t>
            </a:r>
          </a:p>
          <a:p>
            <a:pPr algn="just"/>
            <a:r>
              <a:rPr lang="ca-ES" dirty="0">
                <a:solidFill>
                  <a:schemeClr val="bg1">
                    <a:lumMod val="85000"/>
                  </a:schemeClr>
                </a:solidFill>
                <a:latin typeface="Merienda" panose="02000503060000020004" pitchFamily="2" charset="0"/>
              </a:rPr>
              <a:t>I- Imaginativa</a:t>
            </a:r>
          </a:p>
          <a:p>
            <a:pPr algn="just"/>
            <a:r>
              <a:rPr lang="ca-ES" dirty="0">
                <a:solidFill>
                  <a:schemeClr val="bg1">
                    <a:lumMod val="85000"/>
                  </a:schemeClr>
                </a:solidFill>
                <a:latin typeface="Merienda" panose="02000503060000020004" pitchFamily="2" charset="0"/>
              </a:rPr>
              <a:t>O- Observadora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186927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20000">
        <p15:prstTrans prst="drape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mph" presetSubtype="0" fill="hold" grpId="0" nodeType="withEffect">
                                  <p:stCondLst>
                                    <p:cond delay="525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mph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1EC4FB5-162F-655C-3290-AD99EBB38C7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 trans="58000" scaling="6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7BC34860-9D37-B4BA-A6D6-0E96E7AFCA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6" b="13752"/>
          <a:stretch/>
        </p:blipFill>
        <p:spPr>
          <a:xfrm rot="60000">
            <a:off x="2315843" y="2352041"/>
            <a:ext cx="7598004" cy="457156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B70B196-BDE2-E042-9B87-01823DE964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3678">
            <a:off x="236224" y="196653"/>
            <a:ext cx="1563361" cy="1563361"/>
          </a:xfrm>
          <a:prstGeom prst="rect">
            <a:avLst/>
          </a:prstGeom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E01F14B-8B1E-ED96-EAE5-383520A7F3A1}"/>
              </a:ext>
            </a:extLst>
          </p:cNvPr>
          <p:cNvSpPr txBox="1"/>
          <p:nvPr/>
        </p:nvSpPr>
        <p:spPr>
          <a:xfrm>
            <a:off x="366859" y="1998782"/>
            <a:ext cx="91722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a-ES" sz="1600" dirty="0">
                <a:solidFill>
                  <a:schemeClr val="bg1">
                    <a:lumMod val="85000"/>
                  </a:schemeClr>
                </a:solidFill>
                <a:latin typeface="Merienda" panose="02000503060000020004" pitchFamily="2" charset="0"/>
              </a:rPr>
              <a:t>Cura i manteniment de la granja. Els estudis de química i veterinària li han permès atendre tots els animals que ho precisin. Especialitzada a descartar aliments no naturals o intoxicants, en especial les pomes. Lidera un magnífic equip de 7 ajudants.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200B8BB-4F03-CF74-02F6-92A6E849BEB8}"/>
              </a:ext>
            </a:extLst>
          </p:cNvPr>
          <p:cNvSpPr txBox="1"/>
          <p:nvPr/>
        </p:nvSpPr>
        <p:spPr>
          <a:xfrm>
            <a:off x="6114845" y="260727"/>
            <a:ext cx="203934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ca-ES" dirty="0">
                <a:solidFill>
                  <a:schemeClr val="bg1">
                    <a:lumMod val="85000"/>
                  </a:schemeClr>
                </a:solidFill>
                <a:latin typeface="Merienda" panose="02000503060000020004" pitchFamily="2" charset="0"/>
              </a:rPr>
              <a:t>A- Amable</a:t>
            </a:r>
          </a:p>
          <a:p>
            <a:pPr algn="just"/>
            <a:r>
              <a:rPr lang="ca-ES" dirty="0">
                <a:solidFill>
                  <a:schemeClr val="bg1">
                    <a:lumMod val="85000"/>
                  </a:schemeClr>
                </a:solidFill>
                <a:latin typeface="Merienda" panose="02000503060000020004" pitchFamily="2" charset="0"/>
              </a:rPr>
              <a:t>E- Educada</a:t>
            </a:r>
          </a:p>
          <a:p>
            <a:pPr algn="just"/>
            <a:r>
              <a:rPr lang="ca-ES" dirty="0">
                <a:solidFill>
                  <a:schemeClr val="bg1">
                    <a:lumMod val="85000"/>
                  </a:schemeClr>
                </a:solidFill>
                <a:latin typeface="Merienda" panose="02000503060000020004" pitchFamily="2" charset="0"/>
              </a:rPr>
              <a:t>I- Intel·ligent</a:t>
            </a:r>
          </a:p>
          <a:p>
            <a:pPr algn="just"/>
            <a:r>
              <a:rPr lang="ca-ES" dirty="0">
                <a:solidFill>
                  <a:schemeClr val="bg1">
                    <a:lumMod val="85000"/>
                  </a:schemeClr>
                </a:solidFill>
                <a:latin typeface="Merienda" panose="02000503060000020004" pitchFamily="2" charset="0"/>
              </a:rPr>
              <a:t>O- Observadora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224092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20000">
        <p15:prstTrans prst="drape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mph" presetSubtype="0" fill="hold" grpId="0" nodeType="withEffect">
                                  <p:stCondLst>
                                    <p:cond delay="525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mph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6E2B6EA-8259-D5D3-0369-595B01A38B5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6C0E5AD-532E-04CA-EC9E-EA0F5517D8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140" y="2187017"/>
            <a:ext cx="6746453" cy="475582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">
            <p14:nvContentPartPr>
              <p14:cNvPr id="8" name="Entrada de lápiz 7">
                <a:extLst>
                  <a:ext uri="{FF2B5EF4-FFF2-40B4-BE49-F238E27FC236}">
                    <a16:creationId xmlns:a16="http://schemas.microsoft.com/office/drawing/2014/main" id="{05755EC3-5865-F50D-DC3C-FB244376A826}"/>
                  </a:ext>
                </a:extLst>
              </p14:cNvPr>
              <p14:cNvContentPartPr/>
              <p14:nvPr/>
            </p14:nvContentPartPr>
            <p14:xfrm>
              <a:off x="6437553" y="4223171"/>
              <a:ext cx="3521520" cy="2403720"/>
            </p14:xfrm>
          </p:contentPart>
        </mc:Choice>
        <mc:Fallback xmlns="">
          <p:pic>
            <p:nvPicPr>
              <p:cNvPr id="8" name="Entrada de lápiz 7">
                <a:extLst>
                  <a:ext uri="{FF2B5EF4-FFF2-40B4-BE49-F238E27FC236}">
                    <a16:creationId xmlns:a16="http://schemas.microsoft.com/office/drawing/2014/main" id="{05755EC3-5865-F50D-DC3C-FB244376A82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374553" y="3845171"/>
                <a:ext cx="3647160" cy="315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">
            <p14:nvContentPartPr>
              <p14:cNvPr id="9" name="Entrada de lápiz 8">
                <a:extLst>
                  <a:ext uri="{FF2B5EF4-FFF2-40B4-BE49-F238E27FC236}">
                    <a16:creationId xmlns:a16="http://schemas.microsoft.com/office/drawing/2014/main" id="{30853E1D-1B17-45A4-DCED-ED9BBCDCAF40}"/>
                  </a:ext>
                </a:extLst>
              </p14:cNvPr>
              <p14:cNvContentPartPr/>
              <p14:nvPr/>
            </p14:nvContentPartPr>
            <p14:xfrm>
              <a:off x="5882793" y="4052078"/>
              <a:ext cx="4082400" cy="2219400"/>
            </p14:xfrm>
          </p:contentPart>
        </mc:Choice>
        <mc:Fallback xmlns="">
          <p:pic>
            <p:nvPicPr>
              <p:cNvPr id="9" name="Entrada de lápiz 8">
                <a:extLst>
                  <a:ext uri="{FF2B5EF4-FFF2-40B4-BE49-F238E27FC236}">
                    <a16:creationId xmlns:a16="http://schemas.microsoft.com/office/drawing/2014/main" id="{30853E1D-1B17-45A4-DCED-ED9BBCDCAF4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820153" y="3674438"/>
                <a:ext cx="4208040" cy="297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9">
            <p14:nvContentPartPr>
              <p14:cNvPr id="10" name="Entrada de lápiz 9">
                <a:extLst>
                  <a:ext uri="{FF2B5EF4-FFF2-40B4-BE49-F238E27FC236}">
                    <a16:creationId xmlns:a16="http://schemas.microsoft.com/office/drawing/2014/main" id="{7BA4A0E5-91C7-291B-931D-F2E7DE3D08E0}"/>
                  </a:ext>
                </a:extLst>
              </p14:cNvPr>
              <p14:cNvContentPartPr/>
              <p14:nvPr/>
            </p14:nvContentPartPr>
            <p14:xfrm>
              <a:off x="3626313" y="5900678"/>
              <a:ext cx="2787120" cy="973440"/>
            </p14:xfrm>
          </p:contentPart>
        </mc:Choice>
        <mc:Fallback xmlns="">
          <p:pic>
            <p:nvPicPr>
              <p:cNvPr id="10" name="Entrada de lápiz 9">
                <a:extLst>
                  <a:ext uri="{FF2B5EF4-FFF2-40B4-BE49-F238E27FC236}">
                    <a16:creationId xmlns:a16="http://schemas.microsoft.com/office/drawing/2014/main" id="{7BA4A0E5-91C7-291B-931D-F2E7DE3D08E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563313" y="5523038"/>
                <a:ext cx="2912760" cy="172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1">
            <p14:nvContentPartPr>
              <p14:cNvPr id="11" name="Entrada de lápiz 10">
                <a:extLst>
                  <a:ext uri="{FF2B5EF4-FFF2-40B4-BE49-F238E27FC236}">
                    <a16:creationId xmlns:a16="http://schemas.microsoft.com/office/drawing/2014/main" id="{09AE1A52-5895-4A13-5C51-7D11F98A4D97}"/>
                  </a:ext>
                </a:extLst>
              </p14:cNvPr>
              <p14:cNvContentPartPr/>
              <p14:nvPr/>
            </p14:nvContentPartPr>
            <p14:xfrm>
              <a:off x="5521713" y="4937678"/>
              <a:ext cx="2564280" cy="1755360"/>
            </p14:xfrm>
          </p:contentPart>
        </mc:Choice>
        <mc:Fallback xmlns="">
          <p:pic>
            <p:nvPicPr>
              <p:cNvPr id="11" name="Entrada de lápiz 10">
                <a:extLst>
                  <a:ext uri="{FF2B5EF4-FFF2-40B4-BE49-F238E27FC236}">
                    <a16:creationId xmlns:a16="http://schemas.microsoft.com/office/drawing/2014/main" id="{09AE1A52-5895-4A13-5C51-7D11F98A4D9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458713" y="4560038"/>
                <a:ext cx="2689920" cy="251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3">
            <p14:nvContentPartPr>
              <p14:cNvPr id="12" name="Entrada de lápiz 11">
                <a:extLst>
                  <a:ext uri="{FF2B5EF4-FFF2-40B4-BE49-F238E27FC236}">
                    <a16:creationId xmlns:a16="http://schemas.microsoft.com/office/drawing/2014/main" id="{0DDBA85E-45D0-C6DB-4C02-D5EAA822332E}"/>
                  </a:ext>
                </a:extLst>
              </p14:cNvPr>
              <p14:cNvContentPartPr/>
              <p14:nvPr/>
            </p14:nvContentPartPr>
            <p14:xfrm>
              <a:off x="6957393" y="4076918"/>
              <a:ext cx="3523320" cy="2972880"/>
            </p14:xfrm>
          </p:contentPart>
        </mc:Choice>
        <mc:Fallback xmlns="">
          <p:pic>
            <p:nvPicPr>
              <p:cNvPr id="12" name="Entrada de lápiz 11">
                <a:extLst>
                  <a:ext uri="{FF2B5EF4-FFF2-40B4-BE49-F238E27FC236}">
                    <a16:creationId xmlns:a16="http://schemas.microsoft.com/office/drawing/2014/main" id="{0DDBA85E-45D0-C6DB-4C02-D5EAA822332E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894393" y="3699278"/>
                <a:ext cx="3648960" cy="3728520"/>
              </a:xfrm>
              <a:prstGeom prst="rect">
                <a:avLst/>
              </a:prstGeom>
            </p:spPr>
          </p:pic>
        </mc:Fallback>
      </mc:AlternateContent>
      <p:grpSp>
        <p:nvGrpSpPr>
          <p:cNvPr id="49" name="Grupo 48">
            <a:extLst>
              <a:ext uri="{FF2B5EF4-FFF2-40B4-BE49-F238E27FC236}">
                <a16:creationId xmlns:a16="http://schemas.microsoft.com/office/drawing/2014/main" id="{AFC1E1C2-DBB8-D02E-CF28-F0064D4225A0}"/>
              </a:ext>
            </a:extLst>
          </p:cNvPr>
          <p:cNvGrpSpPr/>
          <p:nvPr/>
        </p:nvGrpSpPr>
        <p:grpSpPr>
          <a:xfrm>
            <a:off x="3533073" y="3939758"/>
            <a:ext cx="6318000" cy="2896200"/>
            <a:chOff x="3533073" y="3939758"/>
            <a:chExt cx="6318000" cy="289620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5">
              <p14:nvContentPartPr>
                <p14:cNvPr id="13" name="Entrada de lápiz 12">
                  <a:extLst>
                    <a:ext uri="{FF2B5EF4-FFF2-40B4-BE49-F238E27FC236}">
                      <a16:creationId xmlns:a16="http://schemas.microsoft.com/office/drawing/2014/main" id="{A9277AB5-FDF8-216F-F903-B4C44179F7DB}"/>
                    </a:ext>
                  </a:extLst>
                </p14:cNvPr>
                <p14:cNvContentPartPr/>
                <p14:nvPr/>
              </p14:nvContentPartPr>
              <p14:xfrm>
                <a:off x="9380553" y="3949838"/>
                <a:ext cx="470520" cy="123480"/>
              </p14:xfrm>
            </p:contentPart>
          </mc:Choice>
          <mc:Fallback xmlns="">
            <p:pic>
              <p:nvPicPr>
                <p:cNvPr id="13" name="Entrada de lápiz 12">
                  <a:extLst>
                    <a:ext uri="{FF2B5EF4-FFF2-40B4-BE49-F238E27FC236}">
                      <a16:creationId xmlns:a16="http://schemas.microsoft.com/office/drawing/2014/main" id="{A9277AB5-FDF8-216F-F903-B4C44179F7DB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9317553" y="3571838"/>
                  <a:ext cx="596160" cy="87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7">
              <p14:nvContentPartPr>
                <p14:cNvPr id="14" name="Entrada de lápiz 13">
                  <a:extLst>
                    <a:ext uri="{FF2B5EF4-FFF2-40B4-BE49-F238E27FC236}">
                      <a16:creationId xmlns:a16="http://schemas.microsoft.com/office/drawing/2014/main" id="{12F8A787-9F98-2DAA-E345-655079F9DD15}"/>
                    </a:ext>
                  </a:extLst>
                </p14:cNvPr>
                <p14:cNvContentPartPr/>
                <p14:nvPr/>
              </p14:nvContentPartPr>
              <p14:xfrm>
                <a:off x="9076713" y="3939758"/>
                <a:ext cx="406800" cy="81000"/>
              </p14:xfrm>
            </p:contentPart>
          </mc:Choice>
          <mc:Fallback xmlns="">
            <p:pic>
              <p:nvPicPr>
                <p:cNvPr id="14" name="Entrada de lápiz 13">
                  <a:extLst>
                    <a:ext uri="{FF2B5EF4-FFF2-40B4-BE49-F238E27FC236}">
                      <a16:creationId xmlns:a16="http://schemas.microsoft.com/office/drawing/2014/main" id="{12F8A787-9F98-2DAA-E345-655079F9DD15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9014073" y="3562118"/>
                  <a:ext cx="532440" cy="83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9">
              <p14:nvContentPartPr>
                <p14:cNvPr id="16" name="Entrada de lápiz 15">
                  <a:extLst>
                    <a:ext uri="{FF2B5EF4-FFF2-40B4-BE49-F238E27FC236}">
                      <a16:creationId xmlns:a16="http://schemas.microsoft.com/office/drawing/2014/main" id="{6E3FCFDE-2F7D-B51D-006F-03E373118FEF}"/>
                    </a:ext>
                  </a:extLst>
                </p14:cNvPr>
                <p14:cNvContentPartPr/>
                <p14:nvPr/>
              </p14:nvContentPartPr>
              <p14:xfrm>
                <a:off x="7528713" y="4128758"/>
                <a:ext cx="927000" cy="441360"/>
              </p14:xfrm>
            </p:contentPart>
          </mc:Choice>
          <mc:Fallback xmlns="">
            <p:pic>
              <p:nvPicPr>
                <p:cNvPr id="16" name="Entrada de lápiz 15">
                  <a:extLst>
                    <a:ext uri="{FF2B5EF4-FFF2-40B4-BE49-F238E27FC236}">
                      <a16:creationId xmlns:a16="http://schemas.microsoft.com/office/drawing/2014/main" id="{6E3FCFDE-2F7D-B51D-006F-03E373118FEF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7466073" y="3750758"/>
                  <a:ext cx="1052640" cy="119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1">
              <p14:nvContentPartPr>
                <p14:cNvPr id="17" name="Entrada de lápiz 16">
                  <a:extLst>
                    <a:ext uri="{FF2B5EF4-FFF2-40B4-BE49-F238E27FC236}">
                      <a16:creationId xmlns:a16="http://schemas.microsoft.com/office/drawing/2014/main" id="{F7E17607-501E-DFDB-5C18-B0E1BFBEED8C}"/>
                    </a:ext>
                  </a:extLst>
                </p14:cNvPr>
                <p14:cNvContentPartPr/>
                <p14:nvPr/>
              </p14:nvContentPartPr>
              <p14:xfrm>
                <a:off x="7459953" y="4468238"/>
                <a:ext cx="411840" cy="204480"/>
              </p14:xfrm>
            </p:contentPart>
          </mc:Choice>
          <mc:Fallback xmlns="">
            <p:pic>
              <p:nvPicPr>
                <p:cNvPr id="17" name="Entrada de lápiz 16">
                  <a:extLst>
                    <a:ext uri="{FF2B5EF4-FFF2-40B4-BE49-F238E27FC236}">
                      <a16:creationId xmlns:a16="http://schemas.microsoft.com/office/drawing/2014/main" id="{F7E17607-501E-DFDB-5C18-B0E1BFBEED8C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396953" y="4090238"/>
                  <a:ext cx="537480" cy="96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3">
              <p14:nvContentPartPr>
                <p14:cNvPr id="18" name="Entrada de lápiz 17">
                  <a:extLst>
                    <a:ext uri="{FF2B5EF4-FFF2-40B4-BE49-F238E27FC236}">
                      <a16:creationId xmlns:a16="http://schemas.microsoft.com/office/drawing/2014/main" id="{8A9D2FEE-B555-0017-9866-EF1B4082603C}"/>
                    </a:ext>
                  </a:extLst>
                </p14:cNvPr>
                <p14:cNvContentPartPr/>
                <p14:nvPr/>
              </p14:nvContentPartPr>
              <p14:xfrm>
                <a:off x="6703953" y="4671278"/>
                <a:ext cx="479160" cy="158760"/>
              </p14:xfrm>
            </p:contentPart>
          </mc:Choice>
          <mc:Fallback xmlns="">
            <p:pic>
              <p:nvPicPr>
                <p:cNvPr id="18" name="Entrada de lápiz 17">
                  <a:extLst>
                    <a:ext uri="{FF2B5EF4-FFF2-40B4-BE49-F238E27FC236}">
                      <a16:creationId xmlns:a16="http://schemas.microsoft.com/office/drawing/2014/main" id="{8A9D2FEE-B555-0017-9866-EF1B4082603C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6641313" y="4293638"/>
                  <a:ext cx="604800" cy="91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5">
              <p14:nvContentPartPr>
                <p14:cNvPr id="19" name="Entrada de lápiz 18">
                  <a:extLst>
                    <a:ext uri="{FF2B5EF4-FFF2-40B4-BE49-F238E27FC236}">
                      <a16:creationId xmlns:a16="http://schemas.microsoft.com/office/drawing/2014/main" id="{B6C3C969-D051-6D7B-8372-9D5B6DF4B47B}"/>
                    </a:ext>
                  </a:extLst>
                </p14:cNvPr>
                <p14:cNvContentPartPr/>
                <p14:nvPr/>
              </p14:nvContentPartPr>
              <p14:xfrm>
                <a:off x="5605953" y="5033798"/>
                <a:ext cx="804600" cy="622080"/>
              </p14:xfrm>
            </p:contentPart>
          </mc:Choice>
          <mc:Fallback xmlns="">
            <p:pic>
              <p:nvPicPr>
                <p:cNvPr id="19" name="Entrada de lápiz 18">
                  <a:extLst>
                    <a:ext uri="{FF2B5EF4-FFF2-40B4-BE49-F238E27FC236}">
                      <a16:creationId xmlns:a16="http://schemas.microsoft.com/office/drawing/2014/main" id="{B6C3C969-D051-6D7B-8372-9D5B6DF4B47B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5542953" y="4655798"/>
                  <a:ext cx="930240" cy="137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7">
              <p14:nvContentPartPr>
                <p14:cNvPr id="21" name="Entrada de lápiz 20">
                  <a:extLst>
                    <a:ext uri="{FF2B5EF4-FFF2-40B4-BE49-F238E27FC236}">
                      <a16:creationId xmlns:a16="http://schemas.microsoft.com/office/drawing/2014/main" id="{9A722B47-4317-D9D4-9412-003E97802BF8}"/>
                    </a:ext>
                  </a:extLst>
                </p14:cNvPr>
                <p14:cNvContentPartPr/>
                <p14:nvPr/>
              </p14:nvContentPartPr>
              <p14:xfrm>
                <a:off x="4600113" y="5853878"/>
                <a:ext cx="1524600" cy="785880"/>
              </p14:xfrm>
            </p:contentPart>
          </mc:Choice>
          <mc:Fallback xmlns="">
            <p:pic>
              <p:nvPicPr>
                <p:cNvPr id="21" name="Entrada de lápiz 20">
                  <a:extLst>
                    <a:ext uri="{FF2B5EF4-FFF2-40B4-BE49-F238E27FC236}">
                      <a16:creationId xmlns:a16="http://schemas.microsoft.com/office/drawing/2014/main" id="{9A722B47-4317-D9D4-9412-003E97802BF8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4537473" y="5475878"/>
                  <a:ext cx="1650240" cy="154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9">
              <p14:nvContentPartPr>
                <p14:cNvPr id="22" name="Entrada de lápiz 21">
                  <a:extLst>
                    <a:ext uri="{FF2B5EF4-FFF2-40B4-BE49-F238E27FC236}">
                      <a16:creationId xmlns:a16="http://schemas.microsoft.com/office/drawing/2014/main" id="{DE3544B2-2A1A-C8A3-E3A3-E43342E95466}"/>
                    </a:ext>
                  </a:extLst>
                </p14:cNvPr>
                <p14:cNvContentPartPr/>
                <p14:nvPr/>
              </p14:nvContentPartPr>
              <p14:xfrm>
                <a:off x="4637913" y="6042158"/>
                <a:ext cx="212040" cy="92880"/>
              </p14:xfrm>
            </p:contentPart>
          </mc:Choice>
          <mc:Fallback xmlns="">
            <p:pic>
              <p:nvPicPr>
                <p:cNvPr id="22" name="Entrada de lápiz 21">
                  <a:extLst>
                    <a:ext uri="{FF2B5EF4-FFF2-40B4-BE49-F238E27FC236}">
                      <a16:creationId xmlns:a16="http://schemas.microsoft.com/office/drawing/2014/main" id="{DE3544B2-2A1A-C8A3-E3A3-E43342E95466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4574913" y="5664518"/>
                  <a:ext cx="337680" cy="84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1">
              <p14:nvContentPartPr>
                <p14:cNvPr id="23" name="Entrada de lápiz 22">
                  <a:extLst>
                    <a:ext uri="{FF2B5EF4-FFF2-40B4-BE49-F238E27FC236}">
                      <a16:creationId xmlns:a16="http://schemas.microsoft.com/office/drawing/2014/main" id="{2B476C4B-D7F1-8EFE-B224-8C0571CB7C53}"/>
                    </a:ext>
                  </a:extLst>
                </p14:cNvPr>
                <p14:cNvContentPartPr/>
                <p14:nvPr/>
              </p14:nvContentPartPr>
              <p14:xfrm>
                <a:off x="4572033" y="6097958"/>
                <a:ext cx="199800" cy="20160"/>
              </p14:xfrm>
            </p:contentPart>
          </mc:Choice>
          <mc:Fallback xmlns="">
            <p:pic>
              <p:nvPicPr>
                <p:cNvPr id="23" name="Entrada de lápiz 22">
                  <a:extLst>
                    <a:ext uri="{FF2B5EF4-FFF2-40B4-BE49-F238E27FC236}">
                      <a16:creationId xmlns:a16="http://schemas.microsoft.com/office/drawing/2014/main" id="{2B476C4B-D7F1-8EFE-B224-8C0571CB7C53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4509033" y="5720318"/>
                  <a:ext cx="325440" cy="77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3">
              <p14:nvContentPartPr>
                <p14:cNvPr id="25" name="Entrada de lápiz 24">
                  <a:extLst>
                    <a:ext uri="{FF2B5EF4-FFF2-40B4-BE49-F238E27FC236}">
                      <a16:creationId xmlns:a16="http://schemas.microsoft.com/office/drawing/2014/main" id="{874D6F60-ADE6-60E3-0CDC-4395DBF05BB1}"/>
                    </a:ext>
                  </a:extLst>
                </p14:cNvPr>
                <p14:cNvContentPartPr/>
                <p14:nvPr/>
              </p14:nvContentPartPr>
              <p14:xfrm>
                <a:off x="3583473" y="5985998"/>
                <a:ext cx="300600" cy="666000"/>
              </p14:xfrm>
            </p:contentPart>
          </mc:Choice>
          <mc:Fallback xmlns="">
            <p:pic>
              <p:nvPicPr>
                <p:cNvPr id="25" name="Entrada de lápiz 24">
                  <a:extLst>
                    <a:ext uri="{FF2B5EF4-FFF2-40B4-BE49-F238E27FC236}">
                      <a16:creationId xmlns:a16="http://schemas.microsoft.com/office/drawing/2014/main" id="{874D6F60-ADE6-60E3-0CDC-4395DBF05BB1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3520833" y="5608358"/>
                  <a:ext cx="426240" cy="142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5">
              <p14:nvContentPartPr>
                <p14:cNvPr id="26" name="Entrada de lápiz 25">
                  <a:extLst>
                    <a:ext uri="{FF2B5EF4-FFF2-40B4-BE49-F238E27FC236}">
                      <a16:creationId xmlns:a16="http://schemas.microsoft.com/office/drawing/2014/main" id="{6AC0EB12-D624-CEAA-EA10-7575C8148D4C}"/>
                    </a:ext>
                  </a:extLst>
                </p14:cNvPr>
                <p14:cNvContentPartPr/>
                <p14:nvPr/>
              </p14:nvContentPartPr>
              <p14:xfrm>
                <a:off x="3753753" y="6023438"/>
                <a:ext cx="158400" cy="547560"/>
              </p14:xfrm>
            </p:contentPart>
          </mc:Choice>
          <mc:Fallback xmlns="">
            <p:pic>
              <p:nvPicPr>
                <p:cNvPr id="26" name="Entrada de lápiz 25">
                  <a:extLst>
                    <a:ext uri="{FF2B5EF4-FFF2-40B4-BE49-F238E27FC236}">
                      <a16:creationId xmlns:a16="http://schemas.microsoft.com/office/drawing/2014/main" id="{6AC0EB12-D624-CEAA-EA10-7575C8148D4C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3690753" y="5645438"/>
                  <a:ext cx="284040" cy="130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7">
              <p14:nvContentPartPr>
                <p14:cNvPr id="27" name="Entrada de lápiz 26">
                  <a:extLst>
                    <a:ext uri="{FF2B5EF4-FFF2-40B4-BE49-F238E27FC236}">
                      <a16:creationId xmlns:a16="http://schemas.microsoft.com/office/drawing/2014/main" id="{C3771731-F59D-B56F-EBB5-C2995DEB405E}"/>
                    </a:ext>
                  </a:extLst>
                </p14:cNvPr>
                <p14:cNvContentPartPr/>
                <p14:nvPr/>
              </p14:nvContentPartPr>
              <p14:xfrm>
                <a:off x="3533073" y="6051878"/>
                <a:ext cx="190440" cy="753480"/>
              </p14:xfrm>
            </p:contentPart>
          </mc:Choice>
          <mc:Fallback xmlns="">
            <p:pic>
              <p:nvPicPr>
                <p:cNvPr id="27" name="Entrada de lápiz 26">
                  <a:extLst>
                    <a:ext uri="{FF2B5EF4-FFF2-40B4-BE49-F238E27FC236}">
                      <a16:creationId xmlns:a16="http://schemas.microsoft.com/office/drawing/2014/main" id="{C3771731-F59D-B56F-EBB5-C2995DEB405E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470433" y="5674238"/>
                  <a:ext cx="316080" cy="150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9">
              <p14:nvContentPartPr>
                <p14:cNvPr id="29" name="Entrada de lápiz 28">
                  <a:extLst>
                    <a:ext uri="{FF2B5EF4-FFF2-40B4-BE49-F238E27FC236}">
                      <a16:creationId xmlns:a16="http://schemas.microsoft.com/office/drawing/2014/main" id="{E45F9E00-4EA5-FB27-509B-12BB5D387185}"/>
                    </a:ext>
                  </a:extLst>
                </p14:cNvPr>
                <p14:cNvContentPartPr/>
                <p14:nvPr/>
              </p14:nvContentPartPr>
              <p14:xfrm>
                <a:off x="3846993" y="6127118"/>
                <a:ext cx="37080" cy="243720"/>
              </p14:xfrm>
            </p:contentPart>
          </mc:Choice>
          <mc:Fallback xmlns="">
            <p:pic>
              <p:nvPicPr>
                <p:cNvPr id="29" name="Entrada de lápiz 28">
                  <a:extLst>
                    <a:ext uri="{FF2B5EF4-FFF2-40B4-BE49-F238E27FC236}">
                      <a16:creationId xmlns:a16="http://schemas.microsoft.com/office/drawing/2014/main" id="{E45F9E00-4EA5-FB27-509B-12BB5D387185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3784353" y="5749118"/>
                  <a:ext cx="162720" cy="99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41">
              <p14:nvContentPartPr>
                <p14:cNvPr id="30" name="Entrada de lápiz 29">
                  <a:extLst>
                    <a:ext uri="{FF2B5EF4-FFF2-40B4-BE49-F238E27FC236}">
                      <a16:creationId xmlns:a16="http://schemas.microsoft.com/office/drawing/2014/main" id="{8B7C1899-4F05-8D39-8B9A-1CF852C2D2B2}"/>
                    </a:ext>
                  </a:extLst>
                </p14:cNvPr>
                <p14:cNvContentPartPr/>
                <p14:nvPr/>
              </p14:nvContentPartPr>
              <p14:xfrm>
                <a:off x="3825753" y="6212078"/>
                <a:ext cx="39240" cy="163080"/>
              </p14:xfrm>
            </p:contentPart>
          </mc:Choice>
          <mc:Fallback xmlns="">
            <p:pic>
              <p:nvPicPr>
                <p:cNvPr id="30" name="Entrada de lápiz 29">
                  <a:extLst>
                    <a:ext uri="{FF2B5EF4-FFF2-40B4-BE49-F238E27FC236}">
                      <a16:creationId xmlns:a16="http://schemas.microsoft.com/office/drawing/2014/main" id="{8B7C1899-4F05-8D39-8B9A-1CF852C2D2B2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3763113" y="5834438"/>
                  <a:ext cx="164880" cy="91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43">
              <p14:nvContentPartPr>
                <p14:cNvPr id="31" name="Entrada de lápiz 30">
                  <a:extLst>
                    <a:ext uri="{FF2B5EF4-FFF2-40B4-BE49-F238E27FC236}">
                      <a16:creationId xmlns:a16="http://schemas.microsoft.com/office/drawing/2014/main" id="{87B83CC7-90AB-5F3E-E7A9-D4872AE8FEE4}"/>
                    </a:ext>
                  </a:extLst>
                </p14:cNvPr>
                <p14:cNvContentPartPr/>
                <p14:nvPr/>
              </p14:nvContentPartPr>
              <p14:xfrm>
                <a:off x="4242993" y="6058718"/>
                <a:ext cx="423360" cy="234720"/>
              </p14:xfrm>
            </p:contentPart>
          </mc:Choice>
          <mc:Fallback xmlns="">
            <p:pic>
              <p:nvPicPr>
                <p:cNvPr id="31" name="Entrada de lápiz 30">
                  <a:extLst>
                    <a:ext uri="{FF2B5EF4-FFF2-40B4-BE49-F238E27FC236}">
                      <a16:creationId xmlns:a16="http://schemas.microsoft.com/office/drawing/2014/main" id="{87B83CC7-90AB-5F3E-E7A9-D4872AE8FEE4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4179993" y="5681078"/>
                  <a:ext cx="549000" cy="99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45">
              <p14:nvContentPartPr>
                <p14:cNvPr id="33" name="Entrada de lápiz 32">
                  <a:extLst>
                    <a:ext uri="{FF2B5EF4-FFF2-40B4-BE49-F238E27FC236}">
                      <a16:creationId xmlns:a16="http://schemas.microsoft.com/office/drawing/2014/main" id="{58FEFBF7-5F66-16FD-17E0-86632C9389BE}"/>
                    </a:ext>
                  </a:extLst>
                </p14:cNvPr>
                <p14:cNvContentPartPr/>
                <p14:nvPr/>
              </p14:nvContentPartPr>
              <p14:xfrm>
                <a:off x="5627553" y="5853878"/>
                <a:ext cx="495720" cy="255960"/>
              </p14:xfrm>
            </p:contentPart>
          </mc:Choice>
          <mc:Fallback xmlns="">
            <p:pic>
              <p:nvPicPr>
                <p:cNvPr id="33" name="Entrada de lápiz 32">
                  <a:extLst>
                    <a:ext uri="{FF2B5EF4-FFF2-40B4-BE49-F238E27FC236}">
                      <a16:creationId xmlns:a16="http://schemas.microsoft.com/office/drawing/2014/main" id="{58FEFBF7-5F66-16FD-17E0-86632C9389BE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5564913" y="5475878"/>
                  <a:ext cx="621360" cy="101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47">
              <p14:nvContentPartPr>
                <p14:cNvPr id="34" name="Entrada de lápiz 33">
                  <a:extLst>
                    <a:ext uri="{FF2B5EF4-FFF2-40B4-BE49-F238E27FC236}">
                      <a16:creationId xmlns:a16="http://schemas.microsoft.com/office/drawing/2014/main" id="{1FDCDC24-1016-D516-C343-C285B67ED22D}"/>
                    </a:ext>
                  </a:extLst>
                </p14:cNvPr>
                <p14:cNvContentPartPr/>
                <p14:nvPr/>
              </p14:nvContentPartPr>
              <p14:xfrm>
                <a:off x="5312553" y="5495678"/>
                <a:ext cx="558000" cy="412560"/>
              </p14:xfrm>
            </p:contentPart>
          </mc:Choice>
          <mc:Fallback xmlns="">
            <p:pic>
              <p:nvPicPr>
                <p:cNvPr id="34" name="Entrada de lápiz 33">
                  <a:extLst>
                    <a:ext uri="{FF2B5EF4-FFF2-40B4-BE49-F238E27FC236}">
                      <a16:creationId xmlns:a16="http://schemas.microsoft.com/office/drawing/2014/main" id="{1FDCDC24-1016-D516-C343-C285B67ED22D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5249553" y="5118038"/>
                  <a:ext cx="683640" cy="116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49">
              <p14:nvContentPartPr>
                <p14:cNvPr id="36" name="Entrada de lápiz 35">
                  <a:extLst>
                    <a:ext uri="{FF2B5EF4-FFF2-40B4-BE49-F238E27FC236}">
                      <a16:creationId xmlns:a16="http://schemas.microsoft.com/office/drawing/2014/main" id="{BA58B83D-A3BD-D1B5-2942-36BFA30F77E3}"/>
                    </a:ext>
                  </a:extLst>
                </p14:cNvPr>
                <p14:cNvContentPartPr/>
                <p14:nvPr/>
              </p14:nvContentPartPr>
              <p14:xfrm>
                <a:off x="6255393" y="5212718"/>
                <a:ext cx="438120" cy="198360"/>
              </p14:xfrm>
            </p:contentPart>
          </mc:Choice>
          <mc:Fallback xmlns="">
            <p:pic>
              <p:nvPicPr>
                <p:cNvPr id="36" name="Entrada de lápiz 35">
                  <a:extLst>
                    <a:ext uri="{FF2B5EF4-FFF2-40B4-BE49-F238E27FC236}">
                      <a16:creationId xmlns:a16="http://schemas.microsoft.com/office/drawing/2014/main" id="{BA58B83D-A3BD-D1B5-2942-36BFA30F77E3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6192393" y="4835078"/>
                  <a:ext cx="563760" cy="9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51">
              <p14:nvContentPartPr>
                <p14:cNvPr id="37" name="Entrada de lápiz 36">
                  <a:extLst>
                    <a:ext uri="{FF2B5EF4-FFF2-40B4-BE49-F238E27FC236}">
                      <a16:creationId xmlns:a16="http://schemas.microsoft.com/office/drawing/2014/main" id="{910F942F-0E44-1FF6-B7BA-197EFD53DD6F}"/>
                    </a:ext>
                  </a:extLst>
                </p14:cNvPr>
                <p14:cNvContentPartPr/>
                <p14:nvPr/>
              </p14:nvContentPartPr>
              <p14:xfrm>
                <a:off x="6852993" y="5589638"/>
                <a:ext cx="415440" cy="248040"/>
              </p14:xfrm>
            </p:contentPart>
          </mc:Choice>
          <mc:Fallback xmlns="">
            <p:pic>
              <p:nvPicPr>
                <p:cNvPr id="37" name="Entrada de lápiz 36">
                  <a:extLst>
                    <a:ext uri="{FF2B5EF4-FFF2-40B4-BE49-F238E27FC236}">
                      <a16:creationId xmlns:a16="http://schemas.microsoft.com/office/drawing/2014/main" id="{910F942F-0E44-1FF6-B7BA-197EFD53DD6F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6790353" y="5211998"/>
                  <a:ext cx="541080" cy="100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53">
              <p14:nvContentPartPr>
                <p14:cNvPr id="38" name="Entrada de lápiz 37">
                  <a:extLst>
                    <a:ext uri="{FF2B5EF4-FFF2-40B4-BE49-F238E27FC236}">
                      <a16:creationId xmlns:a16="http://schemas.microsoft.com/office/drawing/2014/main" id="{797F82CF-751F-5C50-8EFA-D666E1DB4242}"/>
                    </a:ext>
                  </a:extLst>
                </p14:cNvPr>
                <p14:cNvContentPartPr/>
                <p14:nvPr/>
              </p14:nvContentPartPr>
              <p14:xfrm>
                <a:off x="6202833" y="6278318"/>
                <a:ext cx="920520" cy="447120"/>
              </p14:xfrm>
            </p:contentPart>
          </mc:Choice>
          <mc:Fallback xmlns="">
            <p:pic>
              <p:nvPicPr>
                <p:cNvPr id="38" name="Entrada de lápiz 37">
                  <a:extLst>
                    <a:ext uri="{FF2B5EF4-FFF2-40B4-BE49-F238E27FC236}">
                      <a16:creationId xmlns:a16="http://schemas.microsoft.com/office/drawing/2014/main" id="{797F82CF-751F-5C50-8EFA-D666E1DB4242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6139833" y="5900318"/>
                  <a:ext cx="1046160" cy="120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55">
              <p14:nvContentPartPr>
                <p14:cNvPr id="39" name="Entrada de lápiz 38">
                  <a:extLst>
                    <a:ext uri="{FF2B5EF4-FFF2-40B4-BE49-F238E27FC236}">
                      <a16:creationId xmlns:a16="http://schemas.microsoft.com/office/drawing/2014/main" id="{431EF8E6-067C-0D6F-FD04-E0E6CFAA69EA}"/>
                    </a:ext>
                  </a:extLst>
                </p14:cNvPr>
                <p14:cNvContentPartPr/>
                <p14:nvPr/>
              </p14:nvContentPartPr>
              <p14:xfrm>
                <a:off x="6655353" y="6400718"/>
                <a:ext cx="517320" cy="245880"/>
              </p14:xfrm>
            </p:contentPart>
          </mc:Choice>
          <mc:Fallback xmlns="">
            <p:pic>
              <p:nvPicPr>
                <p:cNvPr id="39" name="Entrada de lápiz 38">
                  <a:extLst>
                    <a:ext uri="{FF2B5EF4-FFF2-40B4-BE49-F238E27FC236}">
                      <a16:creationId xmlns:a16="http://schemas.microsoft.com/office/drawing/2014/main" id="{431EF8E6-067C-0D6F-FD04-E0E6CFAA69EA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6592353" y="6022718"/>
                  <a:ext cx="642960" cy="100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57">
              <p14:nvContentPartPr>
                <p14:cNvPr id="41" name="Entrada de lápiz 40">
                  <a:extLst>
                    <a:ext uri="{FF2B5EF4-FFF2-40B4-BE49-F238E27FC236}">
                      <a16:creationId xmlns:a16="http://schemas.microsoft.com/office/drawing/2014/main" id="{C42C8EC0-34BB-1D2E-1D44-027A7B6B057C}"/>
                    </a:ext>
                  </a:extLst>
                </p14:cNvPr>
                <p14:cNvContentPartPr/>
                <p14:nvPr/>
              </p14:nvContentPartPr>
              <p14:xfrm>
                <a:off x="8031633" y="6641918"/>
                <a:ext cx="450720" cy="4320"/>
              </p14:xfrm>
            </p:contentPart>
          </mc:Choice>
          <mc:Fallback xmlns="">
            <p:pic>
              <p:nvPicPr>
                <p:cNvPr id="41" name="Entrada de lápiz 40">
                  <a:extLst>
                    <a:ext uri="{FF2B5EF4-FFF2-40B4-BE49-F238E27FC236}">
                      <a16:creationId xmlns:a16="http://schemas.microsoft.com/office/drawing/2014/main" id="{C42C8EC0-34BB-1D2E-1D44-027A7B6B057C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7968633" y="6264278"/>
                  <a:ext cx="576360" cy="75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59">
              <p14:nvContentPartPr>
                <p14:cNvPr id="43" name="Entrada de lápiz 42">
                  <a:extLst>
                    <a:ext uri="{FF2B5EF4-FFF2-40B4-BE49-F238E27FC236}">
                      <a16:creationId xmlns:a16="http://schemas.microsoft.com/office/drawing/2014/main" id="{CE2D6B50-A211-1650-CC87-E1231DE400E7}"/>
                    </a:ext>
                  </a:extLst>
                </p14:cNvPr>
                <p14:cNvContentPartPr/>
                <p14:nvPr/>
              </p14:nvContentPartPr>
              <p14:xfrm>
                <a:off x="9388113" y="4392638"/>
                <a:ext cx="397080" cy="132120"/>
              </p14:xfrm>
            </p:contentPart>
          </mc:Choice>
          <mc:Fallback xmlns="">
            <p:pic>
              <p:nvPicPr>
                <p:cNvPr id="43" name="Entrada de lápiz 42">
                  <a:extLst>
                    <a:ext uri="{FF2B5EF4-FFF2-40B4-BE49-F238E27FC236}">
                      <a16:creationId xmlns:a16="http://schemas.microsoft.com/office/drawing/2014/main" id="{CE2D6B50-A211-1650-CC87-E1231DE400E7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9325113" y="4014998"/>
                  <a:ext cx="522720" cy="88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61">
              <p14:nvContentPartPr>
                <p14:cNvPr id="44" name="Entrada de lápiz 43">
                  <a:extLst>
                    <a:ext uri="{FF2B5EF4-FFF2-40B4-BE49-F238E27FC236}">
                      <a16:creationId xmlns:a16="http://schemas.microsoft.com/office/drawing/2014/main" id="{64754B28-45ED-4CD1-9CAC-FB58FDB44E85}"/>
                    </a:ext>
                  </a:extLst>
                </p14:cNvPr>
                <p14:cNvContentPartPr/>
                <p14:nvPr/>
              </p14:nvContentPartPr>
              <p14:xfrm>
                <a:off x="7881873" y="4392638"/>
                <a:ext cx="762480" cy="327600"/>
              </p14:xfrm>
            </p:contentPart>
          </mc:Choice>
          <mc:Fallback xmlns="">
            <p:pic>
              <p:nvPicPr>
                <p:cNvPr id="44" name="Entrada de lápiz 43">
                  <a:extLst>
                    <a:ext uri="{FF2B5EF4-FFF2-40B4-BE49-F238E27FC236}">
                      <a16:creationId xmlns:a16="http://schemas.microsoft.com/office/drawing/2014/main" id="{64754B28-45ED-4CD1-9CAC-FB58FDB44E85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7819233" y="4014998"/>
                  <a:ext cx="888120" cy="108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63">
              <p14:nvContentPartPr>
                <p14:cNvPr id="46" name="Entrada de lápiz 45">
                  <a:extLst>
                    <a:ext uri="{FF2B5EF4-FFF2-40B4-BE49-F238E27FC236}">
                      <a16:creationId xmlns:a16="http://schemas.microsoft.com/office/drawing/2014/main" id="{791FF6DD-18FD-35EE-22D6-D19896385CC2}"/>
                    </a:ext>
                  </a:extLst>
                </p14:cNvPr>
                <p14:cNvContentPartPr/>
                <p14:nvPr/>
              </p14:nvContentPartPr>
              <p14:xfrm>
                <a:off x="7916433" y="6208118"/>
                <a:ext cx="633600" cy="236160"/>
              </p14:xfrm>
            </p:contentPart>
          </mc:Choice>
          <mc:Fallback xmlns="">
            <p:pic>
              <p:nvPicPr>
                <p:cNvPr id="46" name="Entrada de lápiz 45">
                  <a:extLst>
                    <a:ext uri="{FF2B5EF4-FFF2-40B4-BE49-F238E27FC236}">
                      <a16:creationId xmlns:a16="http://schemas.microsoft.com/office/drawing/2014/main" id="{791FF6DD-18FD-35EE-22D6-D19896385CC2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7853793" y="5830118"/>
                  <a:ext cx="759240" cy="99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65">
              <p14:nvContentPartPr>
                <p14:cNvPr id="48" name="Entrada de lápiz 47">
                  <a:extLst>
                    <a:ext uri="{FF2B5EF4-FFF2-40B4-BE49-F238E27FC236}">
                      <a16:creationId xmlns:a16="http://schemas.microsoft.com/office/drawing/2014/main" id="{C6CABC78-3DBC-4990-0EA7-6C19D8B65787}"/>
                    </a:ext>
                  </a:extLst>
                </p14:cNvPr>
                <p14:cNvContentPartPr/>
                <p14:nvPr/>
              </p14:nvContentPartPr>
              <p14:xfrm>
                <a:off x="6513873" y="6570278"/>
                <a:ext cx="718920" cy="265680"/>
              </p14:xfrm>
            </p:contentPart>
          </mc:Choice>
          <mc:Fallback xmlns="">
            <p:pic>
              <p:nvPicPr>
                <p:cNvPr id="48" name="Entrada de lápiz 47">
                  <a:extLst>
                    <a:ext uri="{FF2B5EF4-FFF2-40B4-BE49-F238E27FC236}">
                      <a16:creationId xmlns:a16="http://schemas.microsoft.com/office/drawing/2014/main" id="{C6CABC78-3DBC-4990-0EA7-6C19D8B65787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6450873" y="6192638"/>
                  <a:ext cx="844560" cy="10213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50" name="Imagen 49">
            <a:extLst>
              <a:ext uri="{FF2B5EF4-FFF2-40B4-BE49-F238E27FC236}">
                <a16:creationId xmlns:a16="http://schemas.microsoft.com/office/drawing/2014/main" id="{6C822648-F287-E0B3-B510-6158C907E009}"/>
              </a:ext>
            </a:extLst>
          </p:cNvPr>
          <p:cNvPicPr>
            <a:picLocks noChangeAspect="1"/>
          </p:cNvPicPr>
          <p:nvPr/>
        </p:nvPicPr>
        <p:blipFill>
          <a:blip r:embed="rId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3678">
            <a:off x="236224" y="196653"/>
            <a:ext cx="1563361" cy="1563361"/>
          </a:xfrm>
          <a:prstGeom prst="rect">
            <a:avLst/>
          </a:prstGeom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51" name="CuadroTexto 50">
            <a:extLst>
              <a:ext uri="{FF2B5EF4-FFF2-40B4-BE49-F238E27FC236}">
                <a16:creationId xmlns:a16="http://schemas.microsoft.com/office/drawing/2014/main" id="{5F39B0E6-4886-A5C0-2740-1023DA354659}"/>
              </a:ext>
            </a:extLst>
          </p:cNvPr>
          <p:cNvSpPr txBox="1"/>
          <p:nvPr/>
        </p:nvSpPr>
        <p:spPr>
          <a:xfrm>
            <a:off x="2076952" y="323667"/>
            <a:ext cx="740656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a-ES" sz="1600" dirty="0">
                <a:solidFill>
                  <a:schemeClr val="bg1">
                    <a:lumMod val="85000"/>
                  </a:schemeClr>
                </a:solidFill>
                <a:latin typeface="Merienda" panose="02000503060000020004" pitchFamily="2" charset="0"/>
              </a:rPr>
              <a:t>Un bonic dia assolellat, tot semblava perfecte. Els infants havien gaudit, les professores contentes, les famílies recollint el pícnic . . .</a:t>
            </a:r>
          </a:p>
          <a:p>
            <a:pPr algn="just"/>
            <a:endParaRPr lang="ca-ES" sz="1600" dirty="0">
              <a:solidFill>
                <a:schemeClr val="bg1">
                  <a:lumMod val="85000"/>
                </a:schemeClr>
              </a:solidFill>
              <a:latin typeface="Merienda" panose="02000503060000020004" pitchFamily="2" charset="0"/>
            </a:endParaRPr>
          </a:p>
          <a:p>
            <a:pPr algn="just"/>
            <a:r>
              <a:rPr lang="ca-ES" sz="1600" dirty="0">
                <a:solidFill>
                  <a:schemeClr val="bg1">
                    <a:lumMod val="85000"/>
                  </a:schemeClr>
                </a:solidFill>
                <a:latin typeface="Merienda" panose="02000503060000020004" pitchFamily="2" charset="0"/>
              </a:rPr>
              <a:t>Era l'hora de marxar i el senyor conductor feia pujar a les criatures a l'autocar per tornar a l'escola.</a:t>
            </a:r>
          </a:p>
          <a:p>
            <a:pPr algn="just"/>
            <a:endParaRPr lang="ca-ES" sz="1600" dirty="0">
              <a:solidFill>
                <a:schemeClr val="bg1">
                  <a:lumMod val="85000"/>
                </a:schemeClr>
              </a:solidFill>
              <a:latin typeface="Merienda" panose="02000503060000020004" pitchFamily="2" charset="0"/>
            </a:endParaRPr>
          </a:p>
          <a:p>
            <a:pPr algn="just"/>
            <a:r>
              <a:rPr lang="ca-ES" sz="1600" dirty="0">
                <a:solidFill>
                  <a:schemeClr val="bg1">
                    <a:lumMod val="85000"/>
                  </a:schemeClr>
                </a:solidFill>
                <a:latin typeface="Merienda" panose="02000503060000020004" pitchFamily="2" charset="0"/>
              </a:rPr>
              <a:t>Tan aviat com, famílies i escoles van marxar el Gall com si es tractés d'una alarma va repetir tres vegades </a:t>
            </a: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08D64EAC-AB8A-06E6-27DD-F0444E15105F}"/>
              </a:ext>
            </a:extLst>
          </p:cNvPr>
          <p:cNvSpPr txBox="1"/>
          <p:nvPr/>
        </p:nvSpPr>
        <p:spPr>
          <a:xfrm>
            <a:off x="6136250" y="5244970"/>
            <a:ext cx="343555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a-ES" dirty="0">
                <a:solidFill>
                  <a:schemeClr val="bg1">
                    <a:lumMod val="85000"/>
                  </a:schemeClr>
                </a:solidFill>
                <a:latin typeface="Merienda" panose="02000503060000020004" pitchFamily="2" charset="0"/>
              </a:rPr>
              <a:t>Tots sabien el seu significat:</a:t>
            </a:r>
          </a:p>
          <a:p>
            <a:pPr algn="ctr"/>
            <a:br>
              <a:rPr lang="ca-ES" dirty="0">
                <a:solidFill>
                  <a:schemeClr val="bg1">
                    <a:lumMod val="85000"/>
                  </a:schemeClr>
                </a:solidFill>
                <a:latin typeface="Merienda" panose="02000503060000020004" pitchFamily="2" charset="0"/>
              </a:rPr>
            </a:br>
            <a:r>
              <a:rPr lang="ca-ES" sz="2800" b="1" dirty="0">
                <a:solidFill>
                  <a:schemeClr val="bg1">
                    <a:lumMod val="85000"/>
                  </a:schemeClr>
                </a:solidFill>
                <a:latin typeface="Merienda" panose="02000503060000020004" pitchFamily="2" charset="0"/>
              </a:rPr>
              <a:t>ALARMA GENERAL</a:t>
            </a:r>
            <a:endParaRPr lang="es-ES" sz="2800" b="1" dirty="0"/>
          </a:p>
        </p:txBody>
      </p:sp>
      <p:sp>
        <p:nvSpPr>
          <p:cNvPr id="54" name="Rectángulo 53">
            <a:extLst>
              <a:ext uri="{FF2B5EF4-FFF2-40B4-BE49-F238E27FC236}">
                <a16:creationId xmlns:a16="http://schemas.microsoft.com/office/drawing/2014/main" id="{262C59DD-0CF5-405C-9436-DC8246DB0084}"/>
              </a:ext>
            </a:extLst>
          </p:cNvPr>
          <p:cNvSpPr/>
          <p:nvPr/>
        </p:nvSpPr>
        <p:spPr>
          <a:xfrm rot="20699134">
            <a:off x="3708937" y="2727738"/>
            <a:ext cx="4958365" cy="4616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ca-ES" sz="2400" dirty="0">
                <a:solidFill>
                  <a:schemeClr val="bg1">
                    <a:lumMod val="85000"/>
                  </a:schemeClr>
                </a:solidFill>
                <a:latin typeface="Merienda" panose="02000503060000020004" pitchFamily="2" charset="0"/>
              </a:rPr>
              <a:t>Quiquiriquic-Quiquiriquic-Quiquiriquic</a:t>
            </a:r>
            <a:endParaRPr lang="es-ES" sz="2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73994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20000">
        <p15:prstTrans prst="drape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mph" presetSubtype="0" fill="hold" grpId="0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mph" presetSubtype="0" fill="hold" grpId="0" nodeType="withEffect">
                                  <p:stCondLst>
                                    <p:cond delay="260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6" presetClass="emph" presetSubtype="0" fill="hold" grpId="0" nodeType="withEffect">
                                  <p:stCondLst>
                                    <p:cond delay="300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C47F264-F0B1-3FB0-68BB-D3845E5AF36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F505D93-5C47-AFB4-F62A-E677D28AD9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191" y="2581563"/>
            <a:ext cx="6913809" cy="487379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E19F57C-7F8E-A0CC-4D52-0A05D7F263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3678">
            <a:off x="236224" y="196653"/>
            <a:ext cx="1563361" cy="1563361"/>
          </a:xfrm>
          <a:prstGeom prst="rect">
            <a:avLst/>
          </a:prstGeom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C3C2F5F4-C8FC-5B53-64CC-72A81B60F603}"/>
              </a:ext>
            </a:extLst>
          </p:cNvPr>
          <p:cNvSpPr txBox="1"/>
          <p:nvPr/>
        </p:nvSpPr>
        <p:spPr>
          <a:xfrm>
            <a:off x="2076952" y="323667"/>
            <a:ext cx="74065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a-ES" sz="1600" dirty="0" err="1">
                <a:solidFill>
                  <a:schemeClr val="bg1">
                    <a:lumMod val="85000"/>
                  </a:schemeClr>
                </a:solidFill>
                <a:latin typeface="Merienda" panose="02000503060000020004" pitchFamily="2" charset="0"/>
              </a:rPr>
              <a:t>Blancaneu</a:t>
            </a:r>
            <a:r>
              <a:rPr lang="ca-ES" sz="1600" dirty="0">
                <a:solidFill>
                  <a:schemeClr val="bg1">
                    <a:lumMod val="85000"/>
                  </a:schemeClr>
                </a:solidFill>
                <a:latin typeface="Merienda" panose="02000503060000020004" pitchFamily="2" charset="0"/>
              </a:rPr>
              <a:t> va desplegar els seus nans i coordinadament va avisar a tots els animals de la granja.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EC3859C-8CEF-EFBC-BC84-FB809D16D231}"/>
              </a:ext>
            </a:extLst>
          </p:cNvPr>
          <p:cNvSpPr txBox="1"/>
          <p:nvPr/>
        </p:nvSpPr>
        <p:spPr>
          <a:xfrm>
            <a:off x="3478892" y="952957"/>
            <a:ext cx="46026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a-ES" sz="1600" dirty="0">
                <a:solidFill>
                  <a:schemeClr val="bg1">
                    <a:lumMod val="85000"/>
                  </a:schemeClr>
                </a:solidFill>
                <a:latin typeface="Merienda" panose="02000503060000020004" pitchFamily="2" charset="0"/>
              </a:rPr>
              <a:t>Punt de reunió:  Davant la vaca Bel·la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98F09F0-F0B7-4CC8-3C7C-5CA291400CF1}"/>
              </a:ext>
            </a:extLst>
          </p:cNvPr>
          <p:cNvSpPr txBox="1"/>
          <p:nvPr/>
        </p:nvSpPr>
        <p:spPr>
          <a:xfrm>
            <a:off x="2035809" y="1336026"/>
            <a:ext cx="74065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a-ES" sz="1600" dirty="0">
                <a:solidFill>
                  <a:schemeClr val="bg1">
                    <a:lumMod val="85000"/>
                  </a:schemeClr>
                </a:solidFill>
                <a:latin typeface="Merienda" panose="02000503060000020004" pitchFamily="2" charset="0"/>
              </a:rPr>
              <a:t>Conills, gallines, cavalls, ovelles, porcs, cabres, oques, fins i tot els petits pollets hi eren. </a:t>
            </a:r>
            <a:r>
              <a:rPr lang="ca-ES" sz="1600" dirty="0" err="1">
                <a:solidFill>
                  <a:schemeClr val="bg1">
                    <a:lumMod val="85000"/>
                  </a:schemeClr>
                </a:solidFill>
                <a:latin typeface="Merienda" panose="02000503060000020004" pitchFamily="2" charset="0"/>
              </a:rPr>
              <a:t>Muuuuuu</a:t>
            </a:r>
            <a:r>
              <a:rPr lang="ca-ES" sz="1600" dirty="0">
                <a:solidFill>
                  <a:schemeClr val="bg1">
                    <a:lumMod val="85000"/>
                  </a:schemeClr>
                </a:solidFill>
                <a:latin typeface="Merienda" panose="02000503060000020004" pitchFamily="2" charset="0"/>
              </a:rPr>
              <a:t>, </a:t>
            </a:r>
            <a:r>
              <a:rPr lang="ca-ES" sz="1600" dirty="0" err="1">
                <a:solidFill>
                  <a:schemeClr val="bg1">
                    <a:lumMod val="85000"/>
                  </a:schemeClr>
                </a:solidFill>
                <a:latin typeface="Merienda" panose="02000503060000020004" pitchFamily="2" charset="0"/>
              </a:rPr>
              <a:t>pio</a:t>
            </a:r>
            <a:r>
              <a:rPr lang="ca-ES" sz="1600" dirty="0">
                <a:solidFill>
                  <a:schemeClr val="bg1">
                    <a:lumMod val="85000"/>
                  </a:schemeClr>
                </a:solidFill>
                <a:latin typeface="Merienda" panose="02000503060000020004" pitchFamily="2" charset="0"/>
              </a:rPr>
              <a:t> </a:t>
            </a:r>
            <a:r>
              <a:rPr lang="ca-ES" sz="1600" dirty="0" err="1">
                <a:solidFill>
                  <a:schemeClr val="bg1">
                    <a:lumMod val="85000"/>
                  </a:schemeClr>
                </a:solidFill>
                <a:latin typeface="Merienda" panose="02000503060000020004" pitchFamily="2" charset="0"/>
              </a:rPr>
              <a:t>pio</a:t>
            </a:r>
            <a:r>
              <a:rPr lang="ca-ES" sz="1600" dirty="0">
                <a:solidFill>
                  <a:schemeClr val="bg1">
                    <a:lumMod val="85000"/>
                  </a:schemeClr>
                </a:solidFill>
                <a:latin typeface="Merienda" panose="02000503060000020004" pitchFamily="2" charset="0"/>
              </a:rPr>
              <a:t>, </a:t>
            </a:r>
            <a:r>
              <a:rPr lang="ca-ES" sz="1600" dirty="0" err="1">
                <a:solidFill>
                  <a:schemeClr val="bg1">
                    <a:lumMod val="85000"/>
                  </a:schemeClr>
                </a:solidFill>
                <a:latin typeface="Merienda" panose="02000503060000020004" pitchFamily="2" charset="0"/>
              </a:rPr>
              <a:t>beeeee</a:t>
            </a:r>
            <a:r>
              <a:rPr lang="ca-ES" sz="1600" dirty="0">
                <a:solidFill>
                  <a:schemeClr val="bg1">
                    <a:lumMod val="85000"/>
                  </a:schemeClr>
                </a:solidFill>
                <a:latin typeface="Merienda" panose="02000503060000020004" pitchFamily="2" charset="0"/>
              </a:rPr>
              <a:t>, </a:t>
            </a:r>
            <a:r>
              <a:rPr lang="ca-ES" sz="1600" dirty="0" err="1">
                <a:solidFill>
                  <a:schemeClr val="bg1">
                    <a:lumMod val="85000"/>
                  </a:schemeClr>
                </a:solidFill>
                <a:latin typeface="Merienda" panose="02000503060000020004" pitchFamily="2" charset="0"/>
              </a:rPr>
              <a:t>cuac-cuac</a:t>
            </a:r>
            <a:r>
              <a:rPr lang="ca-ES" sz="1600" dirty="0">
                <a:solidFill>
                  <a:schemeClr val="bg1">
                    <a:lumMod val="85000"/>
                  </a:schemeClr>
                </a:solidFill>
                <a:latin typeface="Merienda" panose="02000503060000020004" pitchFamily="2" charset="0"/>
              </a:rPr>
              <a:t> ...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4827961-0C23-9654-9720-BA72762CAA0D}"/>
              </a:ext>
            </a:extLst>
          </p:cNvPr>
          <p:cNvSpPr txBox="1"/>
          <p:nvPr/>
        </p:nvSpPr>
        <p:spPr>
          <a:xfrm>
            <a:off x="434824" y="1996788"/>
            <a:ext cx="90075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a-ES" sz="1600" dirty="0">
                <a:solidFill>
                  <a:schemeClr val="bg1">
                    <a:lumMod val="85000"/>
                  </a:schemeClr>
                </a:solidFill>
                <a:latin typeface="Merienda" panose="02000503060000020004" pitchFamily="2" charset="0"/>
              </a:rPr>
              <a:t>Tots deien la seva impacient per descobrir el que havia passat.</a:t>
            </a:r>
          </a:p>
          <a:p>
            <a:pPr algn="just"/>
            <a:r>
              <a:rPr lang="ca-ES" sz="1600" dirty="0">
                <a:solidFill>
                  <a:schemeClr val="bg1">
                    <a:lumMod val="85000"/>
                  </a:schemeClr>
                </a:solidFill>
                <a:latin typeface="Merienda" panose="02000503060000020004" pitchFamily="2" charset="0"/>
              </a:rPr>
              <a:t>El gall va desplegar les ales i es va enfilar sobre la vaca Bel·la perquè tothom el veiés.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7ED518A-D577-9E8B-1B90-E236205B3E81}"/>
              </a:ext>
            </a:extLst>
          </p:cNvPr>
          <p:cNvSpPr txBox="1"/>
          <p:nvPr/>
        </p:nvSpPr>
        <p:spPr>
          <a:xfrm>
            <a:off x="434824" y="2629847"/>
            <a:ext cx="59754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a-ES" sz="1600" dirty="0">
                <a:solidFill>
                  <a:schemeClr val="bg1">
                    <a:lumMod val="85000"/>
                  </a:schemeClr>
                </a:solidFill>
                <a:latin typeface="Merienda" panose="02000503060000020004" pitchFamily="2" charset="0"/>
              </a:rPr>
              <a:t>Un dels nens que ens ha vingut a visitar avui ho ha dit “escridassa el gall” 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0F26A1F-587A-5AB0-86E7-DD3E0FEDF2E1}"/>
              </a:ext>
            </a:extLst>
          </p:cNvPr>
          <p:cNvSpPr txBox="1"/>
          <p:nvPr/>
        </p:nvSpPr>
        <p:spPr>
          <a:xfrm>
            <a:off x="434824" y="3269445"/>
            <a:ext cx="44482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a-ES" sz="1600" dirty="0" err="1">
                <a:solidFill>
                  <a:schemeClr val="bg1">
                    <a:lumMod val="85000"/>
                  </a:schemeClr>
                </a:solidFill>
                <a:latin typeface="Merienda" panose="02000503060000020004" pitchFamily="2" charset="0"/>
              </a:rPr>
              <a:t>Blancaneu</a:t>
            </a:r>
            <a:r>
              <a:rPr lang="ca-ES" sz="1600" dirty="0">
                <a:solidFill>
                  <a:schemeClr val="bg1">
                    <a:lumMod val="85000"/>
                  </a:schemeClr>
                </a:solidFill>
                <a:latin typeface="Merienda" panose="02000503060000020004" pitchFamily="2" charset="0"/>
              </a:rPr>
              <a:t> i la Caputxeta no s’ho podien creure. Algú havia dit la paraula prohibida a la granja. Era un rebombori d’animals, les mans sobre el cap, llàgrimes als ulls ...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159FA9A9-7F6B-9A48-0AF5-D939D5751584}"/>
              </a:ext>
            </a:extLst>
          </p:cNvPr>
          <p:cNvSpPr txBox="1"/>
          <p:nvPr/>
        </p:nvSpPr>
        <p:spPr>
          <a:xfrm>
            <a:off x="434824" y="4647707"/>
            <a:ext cx="37223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a-ES" sz="1600" dirty="0">
                <a:solidFill>
                  <a:schemeClr val="bg1">
                    <a:lumMod val="85000"/>
                  </a:schemeClr>
                </a:solidFill>
                <a:latin typeface="Merienda" panose="02000503060000020004" pitchFamily="2" charset="0"/>
              </a:rPr>
              <a:t>De la boca d’un infant havia sortit la paraula ...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191D9752-9753-13BD-3CA6-E27573622C7F}"/>
              </a:ext>
            </a:extLst>
          </p:cNvPr>
          <p:cNvSpPr txBox="1"/>
          <p:nvPr/>
        </p:nvSpPr>
        <p:spPr>
          <a:xfrm>
            <a:off x="1056994" y="5494609"/>
            <a:ext cx="24780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a-ES" sz="2400" dirty="0">
                <a:solidFill>
                  <a:schemeClr val="bg1">
                    <a:lumMod val="85000"/>
                  </a:schemeClr>
                </a:solidFill>
                <a:latin typeface="Merienda" panose="02000503060000020004" pitchFamily="2" charset="0"/>
              </a:rPr>
              <a:t>“NO PUC”</a:t>
            </a:r>
          </a:p>
        </p:txBody>
      </p:sp>
    </p:spTree>
    <p:extLst>
      <p:ext uri="{BB962C8B-B14F-4D97-AF65-F5344CB8AC3E}">
        <p14:creationId xmlns:p14="http://schemas.microsoft.com/office/powerpoint/2010/main" val="42144622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20000">
        <p15:prstTrans prst="drape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mph" presetSubtype="0" fill="hold" grpId="0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mph" presetSubtype="0" fill="hold" grpId="0" nodeType="withEffect">
                                  <p:stCondLst>
                                    <p:cond delay="875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6" presetClass="emph" presetSubtype="0" fill="hold" grpId="0" nodeType="withEffect">
                                  <p:stCondLst>
                                    <p:cond delay="120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6" presetClass="emph" presetSubtype="0" fill="hold" grpId="0" nodeType="withEffect">
                                  <p:stCondLst>
                                    <p:cond delay="220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mph" presetSubtype="0" fill="hold" grpId="0" nodeType="withEffect">
                                  <p:stCondLst>
                                    <p:cond delay="320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6" presetClass="emph" presetSubtype="0" fill="hold" grpId="0" nodeType="withEffect">
                                  <p:stCondLst>
                                    <p:cond delay="380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6" presetClass="emph" presetSubtype="0" fill="hold" grpId="0" nodeType="withEffect">
                                  <p:stCondLst>
                                    <p:cond delay="500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6" presetClass="emph" presetSubtype="0" fill="hold" grpId="0" nodeType="withEffect">
                                  <p:stCondLst>
                                    <p:cond delay="540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ACC083D-A66E-F87E-72A5-EC14E3A675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20" t="29534" b="14212"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76A3023-8154-451E-262D-41CF852D8D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261" y="2121009"/>
            <a:ext cx="6719740" cy="473699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4D20916-C0B9-9876-F83F-F352C12C0B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3678">
            <a:off x="236224" y="196653"/>
            <a:ext cx="1563361" cy="1563361"/>
          </a:xfrm>
          <a:prstGeom prst="rect">
            <a:avLst/>
          </a:prstGeom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BC7F7A21-CEF9-83A5-1108-72DB5C4C6E15}"/>
              </a:ext>
            </a:extLst>
          </p:cNvPr>
          <p:cNvSpPr txBox="1"/>
          <p:nvPr/>
        </p:nvSpPr>
        <p:spPr>
          <a:xfrm>
            <a:off x="2064384" y="225138"/>
            <a:ext cx="766064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a-ES" sz="1600" dirty="0">
                <a:solidFill>
                  <a:schemeClr val="bg1">
                    <a:lumMod val="85000"/>
                  </a:schemeClr>
                </a:solidFill>
                <a:latin typeface="Merienda" panose="02000503060000020004" pitchFamily="2" charset="0"/>
              </a:rPr>
              <a:t>Ràpidament la Caputxeta i </a:t>
            </a:r>
            <a:r>
              <a:rPr lang="ca-ES" sz="1600" dirty="0" err="1">
                <a:solidFill>
                  <a:schemeClr val="bg1">
                    <a:lumMod val="85000"/>
                  </a:schemeClr>
                </a:solidFill>
                <a:latin typeface="Merienda" panose="02000503060000020004" pitchFamily="2" charset="0"/>
              </a:rPr>
              <a:t>Blancaneu</a:t>
            </a:r>
            <a:r>
              <a:rPr lang="ca-ES" sz="1600" dirty="0">
                <a:solidFill>
                  <a:schemeClr val="bg1">
                    <a:lumMod val="85000"/>
                  </a:schemeClr>
                </a:solidFill>
                <a:latin typeface="Merienda" panose="02000503060000020004" pitchFamily="2" charset="0"/>
              </a:rPr>
              <a:t> sabien que havien de fer per a solucionar el problema.</a:t>
            </a:r>
          </a:p>
          <a:p>
            <a:pPr algn="just"/>
            <a:endParaRPr lang="ca-ES" sz="1600" dirty="0">
              <a:solidFill>
                <a:schemeClr val="bg1">
                  <a:lumMod val="85000"/>
                </a:schemeClr>
              </a:solidFill>
              <a:latin typeface="Merienda" panose="02000503060000020004" pitchFamily="2" charset="0"/>
            </a:endParaRPr>
          </a:p>
          <a:p>
            <a:pPr algn="just"/>
            <a:r>
              <a:rPr lang="ca-ES" sz="1600" dirty="0">
                <a:solidFill>
                  <a:schemeClr val="bg1">
                    <a:lumMod val="85000"/>
                  </a:schemeClr>
                </a:solidFill>
                <a:latin typeface="Merienda" panose="02000503060000020004" pitchFamily="2" charset="0"/>
              </a:rPr>
              <a:t>Maleta en mà van anar al despatx de la </a:t>
            </a:r>
            <a:r>
              <a:rPr lang="ca-ES" sz="1600" b="1" dirty="0">
                <a:solidFill>
                  <a:schemeClr val="bg1">
                    <a:lumMod val="85000"/>
                  </a:schemeClr>
                </a:solidFill>
                <a:latin typeface="Merienda" panose="02000503060000020004" pitchFamily="2" charset="0"/>
              </a:rPr>
              <a:t>Sira</a:t>
            </a:r>
            <a:r>
              <a:rPr lang="ca-ES" sz="1600" dirty="0">
                <a:solidFill>
                  <a:schemeClr val="bg1">
                    <a:lumMod val="85000"/>
                  </a:schemeClr>
                </a:solidFill>
                <a:latin typeface="Merienda" panose="02000503060000020004" pitchFamily="2" charset="0"/>
              </a:rPr>
              <a:t> on van esbrinar on vivia l'infant.</a:t>
            </a:r>
          </a:p>
          <a:p>
            <a:pPr algn="just"/>
            <a:endParaRPr lang="ca-ES" sz="1600" dirty="0">
              <a:solidFill>
                <a:schemeClr val="bg1">
                  <a:lumMod val="85000"/>
                </a:schemeClr>
              </a:solidFill>
              <a:latin typeface="Merienda" panose="02000503060000020004" pitchFamily="2" charset="0"/>
            </a:endParaRPr>
          </a:p>
          <a:p>
            <a:pPr algn="just"/>
            <a:r>
              <a:rPr lang="ca-ES" sz="1600" dirty="0">
                <a:solidFill>
                  <a:schemeClr val="bg1">
                    <a:lumMod val="85000"/>
                  </a:schemeClr>
                </a:solidFill>
                <a:latin typeface="Merienda" panose="02000503060000020004" pitchFamily="2" charset="0"/>
              </a:rPr>
              <a:t>La seva màgia el podria salvar! Un cop van marxar el </a:t>
            </a:r>
            <a:r>
              <a:rPr lang="ca-ES" sz="1600" b="1" dirty="0" err="1">
                <a:solidFill>
                  <a:schemeClr val="bg1">
                    <a:lumMod val="85000"/>
                  </a:schemeClr>
                </a:solidFill>
                <a:latin typeface="Merienda" panose="02000503060000020004" pitchFamily="2" charset="0"/>
              </a:rPr>
              <a:t>Sebas</a:t>
            </a:r>
            <a:r>
              <a:rPr lang="ca-ES" sz="1600" dirty="0">
                <a:solidFill>
                  <a:schemeClr val="bg1">
                    <a:lumMod val="85000"/>
                  </a:schemeClr>
                </a:solidFill>
                <a:latin typeface="Merienda" panose="02000503060000020004" pitchFamily="2" charset="0"/>
              </a:rPr>
              <a:t> va activar el pla d'emergència.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4417E15-C1C4-3DC2-297B-6CCE2A03156A}"/>
              </a:ext>
            </a:extLst>
          </p:cNvPr>
          <p:cNvSpPr txBox="1"/>
          <p:nvPr/>
        </p:nvSpPr>
        <p:spPr>
          <a:xfrm>
            <a:off x="250019" y="2980482"/>
            <a:ext cx="32075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a-ES" sz="1600" dirty="0">
                <a:solidFill>
                  <a:schemeClr val="bg1">
                    <a:lumMod val="85000"/>
                  </a:schemeClr>
                </a:solidFill>
                <a:latin typeface="Merienda" panose="02000503060000020004" pitchFamily="2" charset="0"/>
              </a:rPr>
              <a:t>Sense </a:t>
            </a:r>
            <a:r>
              <a:rPr lang="ca-ES" sz="1600" dirty="0" err="1">
                <a:solidFill>
                  <a:schemeClr val="bg1">
                    <a:lumMod val="85000"/>
                  </a:schemeClr>
                </a:solidFill>
                <a:latin typeface="Merienda" panose="02000503060000020004" pitchFamily="2" charset="0"/>
              </a:rPr>
              <a:t>Blancaneu</a:t>
            </a:r>
            <a:r>
              <a:rPr lang="ca-ES" sz="1600" dirty="0">
                <a:solidFill>
                  <a:schemeClr val="bg1">
                    <a:lumMod val="85000"/>
                  </a:schemeClr>
                </a:solidFill>
                <a:latin typeface="Merienda" panose="02000503060000020004" pitchFamily="2" charset="0"/>
              </a:rPr>
              <a:t> i Caputxeta ara sou vosaltres qui ens haureu de fer la feina.</a:t>
            </a:r>
          </a:p>
          <a:p>
            <a:pPr algn="just"/>
            <a:endParaRPr lang="ca-ES" sz="1600" dirty="0">
              <a:solidFill>
                <a:schemeClr val="bg1">
                  <a:lumMod val="85000"/>
                </a:schemeClr>
              </a:solidFill>
              <a:latin typeface="Merienda" panose="02000503060000020004" pitchFamily="2" charset="0"/>
            </a:endParaRPr>
          </a:p>
          <a:p>
            <a:pPr algn="just"/>
            <a:r>
              <a:rPr lang="ca-ES" sz="1600" dirty="0">
                <a:solidFill>
                  <a:schemeClr val="bg1">
                    <a:lumMod val="85000"/>
                  </a:schemeClr>
                </a:solidFill>
                <a:latin typeface="Merienda" panose="02000503060000020004" pitchFamily="2" charset="0"/>
              </a:rPr>
              <a:t>Estem a les vostres mans, elles han de marxar.</a:t>
            </a:r>
          </a:p>
          <a:p>
            <a:pPr algn="just"/>
            <a:endParaRPr lang="ca-ES" sz="1600" dirty="0">
              <a:solidFill>
                <a:schemeClr val="bg1">
                  <a:lumMod val="85000"/>
                </a:schemeClr>
              </a:solidFill>
              <a:latin typeface="Merienda" panose="02000503060000020004" pitchFamily="2" charset="0"/>
            </a:endParaRPr>
          </a:p>
          <a:p>
            <a:pPr algn="ctr"/>
            <a:r>
              <a:rPr lang="ca-ES" sz="3200" dirty="0">
                <a:solidFill>
                  <a:schemeClr val="bg1">
                    <a:lumMod val="85000"/>
                  </a:schemeClr>
                </a:solidFill>
                <a:latin typeface="Merienda" panose="02000503060000020004" pitchFamily="2" charset="0"/>
              </a:rPr>
              <a:t>Us animeu?</a:t>
            </a:r>
          </a:p>
        </p:txBody>
      </p:sp>
    </p:spTree>
    <p:extLst>
      <p:ext uri="{BB962C8B-B14F-4D97-AF65-F5344CB8AC3E}">
        <p14:creationId xmlns:p14="http://schemas.microsoft.com/office/powerpoint/2010/main" val="18420467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20000">
        <p15:prstTrans prst="drape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mph" presetSubtype="0" fill="hold" grpId="0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mph" presetSubtype="0" fill="hold" grpId="0" nodeType="withEffect">
                                  <p:stCondLst>
                                    <p:cond delay="200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604</TotalTime>
  <Words>771</Words>
  <Application>Microsoft Office PowerPoint</Application>
  <PresentationFormat>A4 (210 x 297 mm)</PresentationFormat>
  <Paragraphs>95</Paragraphs>
  <Slides>14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Merienda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Pere Ortiz</dc:creator>
  <cp:lastModifiedBy>Pere Ortiz</cp:lastModifiedBy>
  <cp:revision>135</cp:revision>
  <dcterms:created xsi:type="dcterms:W3CDTF">2024-01-30T18:45:32Z</dcterms:created>
  <dcterms:modified xsi:type="dcterms:W3CDTF">2024-02-23T17:53:19Z</dcterms:modified>
</cp:coreProperties>
</file>